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png" ContentType="image/pn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hangesInfos/changesInfo1.xml" ContentType="application/vnd.ms-powerpoint.changesinfo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6" Type="http://schemas.microsoft.com/office/2020/02/relationships/classificationlabels" Target="docMetadata/LabelInfo.xml" /></Relationships>
</file>

<file path=ppt/presentation.xml><?xml version="1.0" encoding="utf-8"?>
<!--Generated by Spire.Presentation for .NET 8.8.4.0--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r:id="rId4" id="2147483660"/>
  </p:sldMasterIdLst>
  <p:notesMasterIdLst>
    <p:notesMasterId r:id="rId6"/>
  </p:notesMasterIdLst>
  <p:sldIdLst>
    <p:sldId r:id="rId5" id="258"/>
  </p:sldIdLst>
  <p:sldSz cx="6858000" cy="12192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p188="http://schemas.microsoft.com/office/powerpoint/2018/8/main">
  <p188:author id="{E9BDC305-20AB-6E51-13C1-45D78D23D28B}" name="Katherine Hidalgo Marino (Accenture International Ltd.)" initials="KL" userId="S::v-khidalgoma@microsoft.com::40ad0bbb-b87f-4a51-b739-c1e8db3001da" providerId="AD"/>
  <p188:author id="{CD40740F-6537-7302-8968-E7A284E70128}" name="Alba Leiton Ramirez (Accenture International Ltd.)" initials="" userId="S::v-albale@microsoft.com::609a1295-2cbb-4917-a798-b34e691f11f5" providerId="AD"/>
  <p188:author id="{FD6FB817-CF43-FEC3-4C2A-3D1F1F3BE95F}" name="Andy Beatman" initials="" userId="S::andybeatman@microsoft.com::5d1ab6c4-0f72-44bc-8f7b-13f0041c7215" providerId="AD"/>
  <p188:author id="{0AD66724-2343-8CFF-8C50-69DF348AB80C}" name="Noelia Jose Vargas (Accenture International Limite)" initials="NL" userId="S::v-nvargas@microsoft.com::8d7d531c-66d0-492e-baba-f4d6d2def821" providerId="AD"/>
  <p188:author id="{66847E27-A8C4-D88E-5C7D-C05482AEDFA0}" name="Lindsay Buckles" initials="LB" userId="S::lbuckles@microsoft.com::a08a1079-04e9-493b-94d6-b93322929324" providerId="AD"/>
  <p188:author id="{0B097428-DC3F-16DD-8420-0BDA3DE5EE5C}" name="David Rosenstock" initials="DR" userId="S::drosenstock@microsoft.com::251b5477-fe8f-4a38-8929-3662c69330c8" providerId="AD"/>
  <p188:author id="{BA596631-9111-0793-B4BA-1002B71A0A34}" name="Mauricio Vargas Ortiz (Accenture International Limite)" initials="MV" userId="S::v-mauriciova@microsoft.com::ba67f6af-dff6-4226-8797-1a2481e4a28e" providerId="AD"/>
  <p188:author id="{2855D988-1354-59C1-3098-258E0F81194F}" name="David Tankersley (Accenture International LTD)" initials="" userId="S::v-davidta@microsoft.com::2fc8726d-7c90-4a29-8d12-4a94acc810b2" providerId="AD"/>
  <p188:author id="{E2840691-8B9B-2DE5-9481-4142709B03AE}" name="Derian Granados Cespedes (Accenture International LTD)" initials="DG" userId="S::v-deriang@microsoft.com::b3457583-0850-4e54-a843-446541e75ece" providerId="AD"/>
  <p188:author id="{E68CE6A4-2FD1-FC24-08F9-C2D0EC0312C8}" name="Takuto Higuchi" initials="" userId="S::tahiguch@microsoft.com::62b346dc-9dcf-4f5e-bcb3-018506f29807" providerId="AD"/>
  <p188:author id="{A4E40EB5-1A72-C5D0-3BDE-B5C7DA6EC824}" name="Timothy Mohler" initials="TM" userId="S::v-tmohler@microsoft.com::948ba1e5-79f0-442c-8606-a1e4076766ae" providerId="AD"/>
  <p188:author id="{43959FE5-22A0-F8C5-57E3-3E90ACBC26CE}" name="Ellie Lawler" initials="" userId="S::ellawler@microsoft.com::05e0f727-5dad-414b-96e1-113a11acf1b4" providerId="AD"/>
  <p188:author id="{634F19F0-BF9E-3E7B-AE25-423DB866E79A}" name="Leitón Ramírez, Alba Patricia" initials="LP" userId="S::alba.leiton.ramirez_accenture.com#ext#@microsoft.onmicrosoft.com::9ff18e5b-93ee-49f4-a010-8f83d6e786f5" providerId="AD"/>
</p188: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clrMru>
    <a:srgbClr val="D59ED7"/>
    <a:srgbClr val="8DC8E8"/>
    <a:srgbClr val="007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CA9199-EF15-4412-8225-2B4CB6C27A07}" v="7" dt="2023-06-28T22:56:45.906"/>
    <p1510:client id="{C9CA5FA8-AD2B-A394-100A-B4624AD37762}" v="7" dt="2023-06-28T16:59:19.8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bleStyles" Target="tableStyles.xml" /><Relationship Id="rId11" Type="http://schemas.microsoft.com/office/2016/11/relationships/changesInfo" Target="changesInfos/changesInfo1.xml" /><Relationship Id="rId12" Type="http://schemas.microsoft.com/office/2015/10/relationships/revisionInfo" Target="revisionInfo.xml" /><Relationship Id="rId13" Type="http://schemas.microsoft.com/office/2018/10/relationships/authors" Target="authors.xml" /><Relationship Id="rId14" Type="http://schemas.openxmlformats.org/officeDocument/2006/relationships/tags" Target="tags/tag1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slide" Target="slides/slide1.xml" /><Relationship Id="rId6" Type="http://schemas.openxmlformats.org/officeDocument/2006/relationships/notesMaster" Target="notesMasters/notesMaster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2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elia Jose Vargas (Accenture International Limite)" userId="S::v-nvargas@microsoft.com::8d7d531c-66d0-492e-baba-f4d6d2def821" providerId="AD" clId="Web-{824EF0FE-005D-47C8-E2EE-7B99B8B013CE}"/>
    <pc:docChg chg="">
      <pc:chgData name="Noelia Jose Vargas (Accenture International Limite)" userId="S::v-nvargas@microsoft.com::8d7d531c-66d0-492e-baba-f4d6d2def821" providerId="AD" clId="Web-{824EF0FE-005D-47C8-E2EE-7B99B8B013CE}" dt="2023-06-26T23:39:32.456" v="2"/>
      <pc:docMkLst>
        <pc:docMk/>
      </pc:docMkLst>
      <pc:sldChg chg="modCm">
        <pc:chgData name="Noelia Jose Vargas (Accenture International Limite)" userId="S::v-nvargas@microsoft.com::8d7d531c-66d0-492e-baba-f4d6d2def821" providerId="AD" clId="Web-{824EF0FE-005D-47C8-E2EE-7B99B8B013CE}" dt="2023-06-26T23:39:32.456" v="2"/>
        <pc:sldMkLst>
          <pc:docMk/>
          <pc:sldMk cId="777101104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824EF0FE-005D-47C8-E2EE-7B99B8B013CE}" dt="2023-06-26T23:39:32.456" v="2"/>
              <pc2:cmMkLst xmlns:pc2="http://schemas.microsoft.com/office/powerpoint/2019/9/main/command">
                <pc:docMk/>
                <pc:sldMk cId="777101104" sldId="258"/>
                <pc2:cmMk id="{AA21C254-6783-409F-ADF3-35D54D0D6950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824EF0FE-005D-47C8-E2EE-7B99B8B013CE}" dt="2023-06-26T23:39:29.018" v="1"/>
              <pc2:cmMkLst xmlns:pc2="http://schemas.microsoft.com/office/powerpoint/2019/9/main/command">
                <pc:docMk/>
                <pc:sldMk cId="777101104" sldId="258"/>
                <pc2:cmMk id="{820191CD-F0F4-4F73-B3CD-ADD0E2D16428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824EF0FE-005D-47C8-E2EE-7B99B8B013CE}" dt="2023-06-26T23:39:25.565" v="0"/>
              <pc2:cmMkLst xmlns:pc2="http://schemas.microsoft.com/office/powerpoint/2019/9/main/command">
                <pc:docMk/>
                <pc:sldMk cId="777101104" sldId="258"/>
                <pc2:cmMk id="{B99F81FC-61CF-42F7-BD30-159788693344}"/>
              </pc2:cmMkLst>
            </pc226:cmChg>
          </p:ext>
        </pc:extLst>
      </pc:sldChg>
    </pc:docChg>
  </pc:docChgLst>
  <pc:docChgLst>
    <pc:chgData name="Mauricio Vargas Ortiz (Accenture International Limite)" userId="S::v-mauriciova@microsoft.com::ba67f6af-dff6-4226-8797-1a2481e4a28e" providerId="AD" clId="Web-{C9CA5FA8-AD2B-A394-100A-B4624AD37762}"/>
    <pc:docChg chg="modSld">
      <pc:chgData name="Mauricio Vargas Ortiz (Accenture International Limite)" userId="S::v-mauriciova@microsoft.com::ba67f6af-dff6-4226-8797-1a2481e4a28e" providerId="AD" clId="Web-{C9CA5FA8-AD2B-A394-100A-B4624AD37762}" dt="2023-06-28T16:59:19.884" v="6" actId="20577"/>
      <pc:docMkLst>
        <pc:docMk/>
      </pc:docMkLst>
      <pc:sldChg chg="modSp">
        <pc:chgData name="Mauricio Vargas Ortiz (Accenture International Limite)" userId="S::v-mauriciova@microsoft.com::ba67f6af-dff6-4226-8797-1a2481e4a28e" providerId="AD" clId="Web-{C9CA5FA8-AD2B-A394-100A-B4624AD37762}" dt="2023-06-28T16:59:19.884" v="6" actId="20577"/>
        <pc:sldMkLst>
          <pc:docMk/>
          <pc:sldMk cId="777101104" sldId="258"/>
        </pc:sldMkLst>
        <pc:spChg chg="mod">
          <ac:chgData name="Mauricio Vargas Ortiz (Accenture International Limite)" userId="S::v-mauriciova@microsoft.com::ba67f6af-dff6-4226-8797-1a2481e4a28e" providerId="AD" clId="Web-{C9CA5FA8-AD2B-A394-100A-B4624AD37762}" dt="2023-06-28T16:59:19.884" v="6" actId="20577"/>
          <ac:spMkLst>
            <pc:docMk/>
            <pc:sldMk cId="777101104" sldId="258"/>
            <ac:spMk id="7" creationId="{E1FF0346-E35C-18DA-D5E8-46139522DCE7}"/>
          </ac:spMkLst>
        </pc:spChg>
      </pc:sldChg>
    </pc:docChg>
  </pc:docChgLst>
  <pc:docChgLst>
    <pc:chgData name="Mauricio Vargas Ortiz" userId="ba67f6af-dff6-4226-8797-1a2481e4a28e" providerId="ADAL" clId="{3E71FEED-FE28-4C47-9019-E73C52738081}"/>
    <pc:docChg chg="custSel modSld">
      <pc:chgData name="Mauricio Vargas Ortiz" userId="ba67f6af-dff6-4226-8797-1a2481e4a28e" providerId="ADAL" clId="{3E71FEED-FE28-4C47-9019-E73C52738081}" dt="2023-06-27T15:16:21.130" v="22"/>
      <pc:docMkLst>
        <pc:docMk/>
      </pc:docMkLst>
      <pc:sldChg chg="addSp delSp modSp mod modCm">
        <pc:chgData name="Mauricio Vargas Ortiz" userId="ba67f6af-dff6-4226-8797-1a2481e4a28e" providerId="ADAL" clId="{3E71FEED-FE28-4C47-9019-E73C52738081}" dt="2023-06-27T15:16:21.130" v="22"/>
        <pc:sldMkLst>
          <pc:docMk/>
          <pc:sldMk cId="777101104" sldId="258"/>
        </pc:sldMkLst>
        <pc:spChg chg="mod">
          <ac:chgData name="Mauricio Vargas Ortiz" userId="ba67f6af-dff6-4226-8797-1a2481e4a28e" providerId="ADAL" clId="{3E71FEED-FE28-4C47-9019-E73C52738081}" dt="2023-06-27T15:14:45.762" v="10" actId="1035"/>
          <ac:spMkLst>
            <pc:docMk/>
            <pc:sldMk cId="777101104" sldId="258"/>
            <ac:spMk id="5" creationId="{FEFC4117-1957-FFAD-E8E6-C111A23D05F5}"/>
          </ac:spMkLst>
        </pc:spChg>
        <pc:spChg chg="mod">
          <ac:chgData name="Mauricio Vargas Ortiz" userId="ba67f6af-dff6-4226-8797-1a2481e4a28e" providerId="ADAL" clId="{3E71FEED-FE28-4C47-9019-E73C52738081}" dt="2023-06-27T15:16:01.932" v="20" actId="20577"/>
          <ac:spMkLst>
            <pc:docMk/>
            <pc:sldMk cId="777101104" sldId="258"/>
            <ac:spMk id="11" creationId="{8B633F0C-2409-98F2-E7A3-AF7BEFA894D8}"/>
          </ac:spMkLst>
        </pc:spChg>
        <pc:picChg chg="add mod">
          <ac:chgData name="Mauricio Vargas Ortiz" userId="ba67f6af-dff6-4226-8797-1a2481e4a28e" providerId="ADAL" clId="{3E71FEED-FE28-4C47-9019-E73C52738081}" dt="2023-06-27T15:16:21.130" v="22"/>
          <ac:picMkLst>
            <pc:docMk/>
            <pc:sldMk cId="777101104" sldId="258"/>
            <ac:picMk id="16" creationId="{F6C9551C-D1C3-F59D-B40E-ED22E6388422}"/>
          </ac:picMkLst>
        </pc:picChg>
        <pc:picChg chg="del">
          <ac:chgData name="Mauricio Vargas Ortiz" userId="ba67f6af-dff6-4226-8797-1a2481e4a28e" providerId="ADAL" clId="{3E71FEED-FE28-4C47-9019-E73C52738081}" dt="2023-06-27T15:16:20.627" v="21" actId="478"/>
          <ac:picMkLst>
            <pc:docMk/>
            <pc:sldMk cId="777101104" sldId="258"/>
            <ac:picMk id="1089" creationId="{5C4FD362-3634-93BD-AD36-9B3EB1686FBF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uricio Vargas Ortiz" userId="ba67f6af-dff6-4226-8797-1a2481e4a28e" providerId="ADAL" clId="{3E71FEED-FE28-4C47-9019-E73C52738081}" dt="2023-06-27T15:16:01.932" v="20" actId="20577"/>
              <pc2:cmMkLst xmlns:pc2="http://schemas.microsoft.com/office/powerpoint/2019/9/main/command">
                <pc:docMk/>
                <pc:sldMk cId="777101104" sldId="258"/>
                <pc2:cmMk id="{0B83AA02-8B2D-4FAF-902E-FBCDCC72519E}"/>
              </pc2:cmMkLst>
            </pc226:cmChg>
          </p:ext>
        </pc:extLst>
      </pc:sldChg>
    </pc:docChg>
  </pc:docChgLst>
  <pc:docChgLst>
    <pc:chgData name="Noelia Jose Vargas (Accenture International Limite)" userId="8d7d531c-66d0-492e-baba-f4d6d2def821" providerId="ADAL" clId="{91CA9199-EF15-4412-8225-2B4CB6C27A07}"/>
    <pc:docChg chg="">
      <pc:chgData name="Noelia Jose Vargas (Accenture International Limite)" userId="8d7d531c-66d0-492e-baba-f4d6d2def821" providerId="ADAL" clId="{91CA9199-EF15-4412-8225-2B4CB6C27A07}" dt="2023-06-28T22:56:45.906" v="6"/>
      <pc:docMkLst>
        <pc:docMk/>
      </pc:docMkLst>
      <pc:sldChg chg="delCm">
        <pc:chgData name="Noelia Jose Vargas (Accenture International Limite)" userId="8d7d531c-66d0-492e-baba-f4d6d2def821" providerId="ADAL" clId="{91CA9199-EF15-4412-8225-2B4CB6C27A07}" dt="2023-06-28T22:56:45.906" v="6"/>
        <pc:sldMkLst>
          <pc:docMk/>
          <pc:sldMk cId="777101104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2.067" v="1"/>
              <pc2:cmMkLst xmlns:pc2="http://schemas.microsoft.com/office/powerpoint/2019/9/main/command">
                <pc:docMk/>
                <pc:sldMk cId="777101104" sldId="258"/>
                <pc2:cmMk id="{0B83AA02-8B2D-4FAF-902E-FBCDCC72519E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1.155" v="0"/>
              <pc2:cmMkLst xmlns:pc2="http://schemas.microsoft.com/office/powerpoint/2019/9/main/command">
                <pc:docMk/>
                <pc:sldMk cId="777101104" sldId="258"/>
                <pc2:cmMk id="{F03CE310-79F1-41B5-91A6-871D3A02E3D7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5.906" v="6"/>
              <pc2:cmMkLst xmlns:pc2="http://schemas.microsoft.com/office/powerpoint/2019/9/main/command">
                <pc:docMk/>
                <pc:sldMk cId="777101104" sldId="258"/>
                <pc2:cmMk id="{6EE59646-F631-4624-B1B9-D0981127B174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4.223" v="4"/>
              <pc2:cmMkLst xmlns:pc2="http://schemas.microsoft.com/office/powerpoint/2019/9/main/command">
                <pc:docMk/>
                <pc:sldMk cId="777101104" sldId="258"/>
                <pc2:cmMk id="{AA21C254-6783-409F-ADF3-35D54D0D6950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4.726" v="5"/>
              <pc2:cmMkLst xmlns:pc2="http://schemas.microsoft.com/office/powerpoint/2019/9/main/command">
                <pc:docMk/>
                <pc:sldMk cId="777101104" sldId="258"/>
                <pc2:cmMk id="{E9126F7F-9EE5-4505-8314-65B7FE7BC2F7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3.640" v="3"/>
              <pc2:cmMkLst xmlns:pc2="http://schemas.microsoft.com/office/powerpoint/2019/9/main/command">
                <pc:docMk/>
                <pc:sldMk cId="777101104" sldId="258"/>
                <pc2:cmMk id="{820191CD-F0F4-4F73-B3CD-ADD0E2D16428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3.042" v="2"/>
              <pc2:cmMkLst xmlns:pc2="http://schemas.microsoft.com/office/powerpoint/2019/9/main/command">
                <pc:docMk/>
                <pc:sldMk cId="777101104" sldId="258"/>
                <pc2:cmMk id="{B99F81FC-61CF-42F7-BD30-159788693344}"/>
              </pc2:cmMkLst>
            </pc226:cmChg>
          </p:ext>
        </pc:extLst>
      </pc:sldChg>
    </pc:docChg>
  </pc:docChgLst>
</pc:chgInfo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1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4B2D3-FCE0-474C-AD7B-CEB4C6620FD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vert="horz" lIns="91440" tIns="45720" rIns="91440" bIns="45720" rtlCol="0"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21E45-97E6-4FB1-90BE-647BD922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712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notesMaster" Target="../notesMasters/notesMaster1.xml" /><Relationship Id="rId2" Type="http://schemas.openxmlformats.org/officeDocument/2006/relationships/slide" Target="../slides/slide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021E45-97E6-4FB1-90BE-647BD922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76846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1.png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47033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8795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4243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obj" idx="1"/>
          </p:nvPr>
        </p:nvSpPr>
        <p:spPr/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39293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6118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obj"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type="obj"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56663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b="1" dirty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type="obj"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b="1" dirty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obj"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8501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5972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7"/>
          <p:cNvSpPr>
            <a:spLocks noGrp="1"/>
          </p:cNvSpPr>
          <p:nvPr>
            <p:ph type="pic" sz="quarter" idx="13" hasCustomPrompt="1"/>
          </p:nvPr>
        </p:nvSpPr>
        <p:spPr>
          <a:xfrm>
            <a:off x="495327" y="337147"/>
            <a:ext cx="1776386" cy="769874"/>
          </a:xfrm>
        </p:spPr>
        <p:txBody>
          <a:bodyPr lIns="91440" tIns="91440" rIns="91440" bIns="91440" anchor="ctr">
            <a:noAutofit/>
          </a:bodyPr>
          <a:lstStyle>
            <a:lvl1pPr marL="0" indent="0">
              <a:spcBef>
                <a:spcPct val="0"/>
              </a:spcBef>
              <a:buNone/>
              <a:defRPr sz="900">
                <a:solidFill>
                  <a:schemeClr val="bg1"/>
                </a:solidFill>
                <a:highlight>
                  <a:srgbClr val="FFFF00"/>
                </a:highlight>
              </a:defRPr>
            </a:lvl1pPr>
          </a:lstStyle>
          <a:p>
            <a:r>
              <a:rPr lang="en-US" dirty="1"/>
              <a:t>Insert your logo </a:t>
            </a:r>
            <a:br>
              <a:rPr lang="en-US" dirty="1"/>
            </a:br>
            <a:r>
              <a:rPr lang="en-US" dirty="1"/>
              <a:t>with a transparent background here or delete this box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4537828" y="268512"/>
            <a:ext cx="2023942" cy="907145"/>
          </a:xfrm>
          <a:prstGeom prst="rect"/>
        </p:spPr>
      </p:pic>
      <p:sp>
        <p:nvSpPr>
          <p:cNvPr id="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92125" y="11524932"/>
            <a:ext cx="5740400" cy="30038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000" b="0" i="0" u="none" strike="noStrike" kern="1200" cap="none" spc="0" normalizeH="0" baseline="0" noProof="0" dirty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Segoe UI"/>
                <a:ea typeface="+mn-ea"/>
                <a:cs typeface="+mn-cs"/>
              </a:rPr>
              <a:t>Your profile name | Your organization | Your email | Your website URL</a:t>
            </a:r>
            <a:endParaRPr kumimoji="0" lang="en-US" sz="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7902427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obj"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2525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1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60398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Relationship Id="rId13" Type="http://schemas.openxmlformats.org/officeDocument/2006/relationships/image" Target="../media/image2.png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/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/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/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/>
          <p:cNvPicPr>
            <a:picLocks noChangeAspect="1"/>
          </p:cNvPicPr>
          <p:nvPr userDrawn="1"/>
        </p:nvPicPr>
        <p:blipFill>
          <a:blip xmlns:r="http://schemas.openxmlformats.org/officeDocument/2006/relationships" r:embed="rId13"/>
          <a:srcRect/>
          <a:stretch>
            <a:fillRect/>
          </a:stretch>
        </p:blipFill>
        <p:spPr>
          <a:xfrm rot="5400000">
            <a:off x="4302125" y="5293519"/>
            <a:ext cx="6858000" cy="1371600"/>
          </a:xfrm>
          <a:prstGeom prst="rect"/>
        </p:spPr>
      </p:pic>
    </p:spTree>
    <p:extLst>
      <p:ext uri="{BB962C8B-B14F-4D97-AF65-F5344CB8AC3E}">
        <p14:creationId xmlns:p14="http://schemas.microsoft.com/office/powerpoint/2010/main" val="23900141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fast"/>
  <p:timing>
    <p:tnLst>
      <p:par>
        <p:cTn id="1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azure.microsoft.com/en-us/products/cognitive-services/openai-service/" TargetMode="External" /><Relationship Id="rId4" Type="http://schemas.openxmlformats.org/officeDocument/2006/relationships/image" Target="../media/image3.png" /><Relationship Id="rId6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85944" y="2849636"/>
            <a:ext cx="2798939" cy="1890791"/>
          </a:xfrm>
          <a:prstGeom prst="rect"/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822960" rIns="137160" bIns="91440" rtlCol="0" anchor="t"/>
          <a:lstStyle/>
          <a:p>
            <a:r>
              <a:rPr lang="en-US" sz="105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Responsibility</a:t>
            </a:r>
          </a:p>
          <a:p>
            <a:endParaRPr lang="en-US" sz="1050">
              <a:solidFill>
                <a:schemeClr val="tx1"/>
              </a:solidFill>
              <a:cs typeface="Segoe UI Semibold"/>
            </a:endParaRPr>
          </a:p>
          <a:p>
            <a:r>
              <a:rPr lang="en-US" sz="1000" dirty="1">
                <a:solidFill>
                  <a:schemeClr val="tx1"/>
                </a:solidFill>
                <a:cs typeface="Segoe UI Semibold"/>
              </a:rPr>
              <a:t>Filter and moderate content to ensure that coding and language of your AI models are used responsibly and for their intended purpose.</a:t>
            </a:r>
          </a:p>
        </p:txBody>
      </p:sp>
      <p:sp>
        <p:nvSpPr>
          <p:cNvPr id="13" name="Commitments_EC4D" title="Icon of a handshake"/>
          <p:cNvSpPr>
            <a:spLocks noChangeAspect="1" noEditPoints="1"/>
          </p:cNvSpPr>
          <p:nvPr/>
        </p:nvSpPr>
        <p:spPr>
          <a:xfrm>
            <a:off x="774469" y="3033260"/>
            <a:ext cx="477133" cy="447373"/>
          </a:xfrm>
          <a:custGeom>
            <a:gdLst>
              <a:gd name="T0" fmla="*/ 56 w 3762"/>
              <a:gd name="T1" fmla="*/ 1280 h 3526"/>
              <a:gd name="T2" fmla="*/ 1246 w 3762"/>
              <a:gd name="T3" fmla="*/ 30 h 3526"/>
              <a:gd name="T4" fmla="*/ 1589 w 3762"/>
              <a:gd name="T5" fmla="*/ 313 h 3526"/>
              <a:gd name="T6" fmla="*/ 104 w 3762"/>
              <a:gd name="T7" fmla="*/ 2297 h 3526"/>
              <a:gd name="T8" fmla="*/ 698 w 3762"/>
              <a:gd name="T9" fmla="*/ 2078 h 3526"/>
              <a:gd name="T10" fmla="*/ 323 w 3762"/>
              <a:gd name="T11" fmla="*/ 1703 h 3526"/>
              <a:gd name="T12" fmla="*/ 2479 w 3762"/>
              <a:gd name="T13" fmla="*/ 2578 h 3526"/>
              <a:gd name="T14" fmla="*/ 3073 w 3762"/>
              <a:gd name="T15" fmla="*/ 2797 h 3526"/>
              <a:gd name="T16" fmla="*/ 2854 w 3762"/>
              <a:gd name="T17" fmla="*/ 2203 h 3526"/>
              <a:gd name="T18" fmla="*/ 1823 w 3762"/>
              <a:gd name="T19" fmla="*/ 3422 h 3526"/>
              <a:gd name="T20" fmla="*/ 2198 w 3762"/>
              <a:gd name="T21" fmla="*/ 3047 h 3526"/>
              <a:gd name="T22" fmla="*/ 2698 w 3762"/>
              <a:gd name="T23" fmla="*/ 3172 h 3526"/>
              <a:gd name="T24" fmla="*/ 2479 w 3762"/>
              <a:gd name="T25" fmla="*/ 2578 h 3526"/>
              <a:gd name="T26" fmla="*/ 479 w 3762"/>
              <a:gd name="T27" fmla="*/ 2672 h 3526"/>
              <a:gd name="T28" fmla="*/ 1073 w 3762"/>
              <a:gd name="T29" fmla="*/ 2453 h 3526"/>
              <a:gd name="T30" fmla="*/ 698 w 3762"/>
              <a:gd name="T31" fmla="*/ 2078 h 3526"/>
              <a:gd name="T32" fmla="*/ 854 w 3762"/>
              <a:gd name="T33" fmla="*/ 2672 h 3526"/>
              <a:gd name="T34" fmla="*/ 1229 w 3762"/>
              <a:gd name="T35" fmla="*/ 3047 h 3526"/>
              <a:gd name="T36" fmla="*/ 1448 w 3762"/>
              <a:gd name="T37" fmla="*/ 2453 h 3526"/>
              <a:gd name="T38" fmla="*/ 854 w 3762"/>
              <a:gd name="T39" fmla="*/ 2672 h 3526"/>
              <a:gd name="T40" fmla="*/ 1229 w 3762"/>
              <a:gd name="T41" fmla="*/ 3422 h 3526"/>
              <a:gd name="T42" fmla="*/ 1823 w 3762"/>
              <a:gd name="T43" fmla="*/ 3203 h 3526"/>
              <a:gd name="T44" fmla="*/ 1448 w 3762"/>
              <a:gd name="T45" fmla="*/ 2828 h 3526"/>
              <a:gd name="T46" fmla="*/ 3214 w 3762"/>
              <a:gd name="T47" fmla="*/ 1813 h 3526"/>
              <a:gd name="T48" fmla="*/ 3746 w 3762"/>
              <a:gd name="T49" fmla="*/ 1220 h 3526"/>
              <a:gd name="T50" fmla="*/ 2526 w 3762"/>
              <a:gd name="T51" fmla="*/ 0 h 3526"/>
              <a:gd name="T52" fmla="*/ 1412 w 3762"/>
              <a:gd name="T53" fmla="*/ 385 h 3526"/>
              <a:gd name="T54" fmla="*/ 1026 w 3762"/>
              <a:gd name="T55" fmla="*/ 1250 h 3526"/>
              <a:gd name="T56" fmla="*/ 1276 w 3762"/>
              <a:gd name="T57" fmla="*/ 1500 h 3526"/>
              <a:gd name="T58" fmla="*/ 2026 w 3762"/>
              <a:gd name="T59" fmla="*/ 750 h 3526"/>
              <a:gd name="T60" fmla="*/ 3448 w 3762"/>
              <a:gd name="T61" fmla="*/ 2047 h 3526"/>
              <a:gd name="T62" fmla="*/ 3071 w 3762"/>
              <a:gd name="T63" fmla="*/ 2420 h 352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762" h="3526">
                <a:moveTo>
                  <a:pt x="401" y="1625"/>
                </a:moveTo>
                <a:cubicBezTo>
                  <a:pt x="56" y="1280"/>
                  <a:pt x="56" y="1280"/>
                  <a:pt x="56" y="1280"/>
                </a:cubicBezTo>
                <a:cubicBezTo>
                  <a:pt x="40" y="1264"/>
                  <a:pt x="40" y="1236"/>
                  <a:pt x="56" y="1220"/>
                </a:cubicBezTo>
                <a:cubicBezTo>
                  <a:pt x="1246" y="30"/>
                  <a:pt x="1246" y="30"/>
                  <a:pt x="1246" y="30"/>
                </a:cubicBezTo>
                <a:cubicBezTo>
                  <a:pt x="1262" y="14"/>
                  <a:pt x="1290" y="14"/>
                  <a:pt x="1306" y="30"/>
                </a:cubicBezTo>
                <a:cubicBezTo>
                  <a:pt x="1589" y="313"/>
                  <a:pt x="1589" y="313"/>
                  <a:pt x="1589" y="313"/>
                </a:cubicBezTo>
                <a:moveTo>
                  <a:pt x="104" y="1922"/>
                </a:moveTo>
                <a:cubicBezTo>
                  <a:pt x="0" y="2026"/>
                  <a:pt x="0" y="2194"/>
                  <a:pt x="104" y="2297"/>
                </a:cubicBezTo>
                <a:cubicBezTo>
                  <a:pt x="207" y="2401"/>
                  <a:pt x="375" y="2401"/>
                  <a:pt x="479" y="2297"/>
                </a:cubicBezTo>
                <a:cubicBezTo>
                  <a:pt x="698" y="2078"/>
                  <a:pt x="698" y="2078"/>
                  <a:pt x="698" y="2078"/>
                </a:cubicBezTo>
                <a:cubicBezTo>
                  <a:pt x="802" y="1974"/>
                  <a:pt x="802" y="1806"/>
                  <a:pt x="698" y="1703"/>
                </a:cubicBezTo>
                <a:cubicBezTo>
                  <a:pt x="595" y="1599"/>
                  <a:pt x="427" y="1599"/>
                  <a:pt x="323" y="1703"/>
                </a:cubicBezTo>
                <a:lnTo>
                  <a:pt x="104" y="1922"/>
                </a:lnTo>
                <a:close/>
                <a:moveTo>
                  <a:pt x="2479" y="2578"/>
                </a:moveTo>
                <a:cubicBezTo>
                  <a:pt x="2698" y="2797"/>
                  <a:pt x="2698" y="2797"/>
                  <a:pt x="2698" y="2797"/>
                </a:cubicBezTo>
                <a:cubicBezTo>
                  <a:pt x="2802" y="2901"/>
                  <a:pt x="2970" y="2901"/>
                  <a:pt x="3073" y="2797"/>
                </a:cubicBezTo>
                <a:cubicBezTo>
                  <a:pt x="3177" y="2694"/>
                  <a:pt x="3177" y="2526"/>
                  <a:pt x="3073" y="2422"/>
                </a:cubicBezTo>
                <a:cubicBezTo>
                  <a:pt x="2854" y="2203"/>
                  <a:pt x="2854" y="2203"/>
                  <a:pt x="2854" y="2203"/>
                </a:cubicBezTo>
                <a:moveTo>
                  <a:pt x="1714" y="3313"/>
                </a:moveTo>
                <a:cubicBezTo>
                  <a:pt x="1823" y="3422"/>
                  <a:pt x="1823" y="3422"/>
                  <a:pt x="1823" y="3422"/>
                </a:cubicBezTo>
                <a:cubicBezTo>
                  <a:pt x="1927" y="3526"/>
                  <a:pt x="2095" y="3526"/>
                  <a:pt x="2198" y="3422"/>
                </a:cubicBezTo>
                <a:cubicBezTo>
                  <a:pt x="2302" y="3319"/>
                  <a:pt x="2302" y="3151"/>
                  <a:pt x="2198" y="3047"/>
                </a:cubicBezTo>
                <a:cubicBezTo>
                  <a:pt x="2323" y="3172"/>
                  <a:pt x="2323" y="3172"/>
                  <a:pt x="2323" y="3172"/>
                </a:cubicBezTo>
                <a:cubicBezTo>
                  <a:pt x="2427" y="3276"/>
                  <a:pt x="2595" y="3276"/>
                  <a:pt x="2698" y="3172"/>
                </a:cubicBezTo>
                <a:cubicBezTo>
                  <a:pt x="2802" y="3069"/>
                  <a:pt x="2802" y="2901"/>
                  <a:pt x="2698" y="2797"/>
                </a:cubicBezTo>
                <a:cubicBezTo>
                  <a:pt x="2479" y="2578"/>
                  <a:pt x="2479" y="2578"/>
                  <a:pt x="2479" y="2578"/>
                </a:cubicBezTo>
                <a:moveTo>
                  <a:pt x="479" y="2297"/>
                </a:moveTo>
                <a:cubicBezTo>
                  <a:pt x="375" y="2401"/>
                  <a:pt x="375" y="2569"/>
                  <a:pt x="479" y="2672"/>
                </a:cubicBezTo>
                <a:cubicBezTo>
                  <a:pt x="582" y="2776"/>
                  <a:pt x="750" y="2776"/>
                  <a:pt x="854" y="2672"/>
                </a:cubicBezTo>
                <a:cubicBezTo>
                  <a:pt x="1073" y="2453"/>
                  <a:pt x="1073" y="2453"/>
                  <a:pt x="1073" y="2453"/>
                </a:cubicBezTo>
                <a:cubicBezTo>
                  <a:pt x="1177" y="2349"/>
                  <a:pt x="1177" y="2181"/>
                  <a:pt x="1073" y="2078"/>
                </a:cubicBezTo>
                <a:cubicBezTo>
                  <a:pt x="970" y="1974"/>
                  <a:pt x="802" y="1974"/>
                  <a:pt x="698" y="2078"/>
                </a:cubicBezTo>
                <a:lnTo>
                  <a:pt x="479" y="2297"/>
                </a:lnTo>
                <a:close/>
                <a:moveTo>
                  <a:pt x="854" y="2672"/>
                </a:moveTo>
                <a:cubicBezTo>
                  <a:pt x="750" y="2776"/>
                  <a:pt x="750" y="2944"/>
                  <a:pt x="854" y="3047"/>
                </a:cubicBezTo>
                <a:cubicBezTo>
                  <a:pt x="957" y="3151"/>
                  <a:pt x="1125" y="3151"/>
                  <a:pt x="1229" y="3047"/>
                </a:cubicBezTo>
                <a:cubicBezTo>
                  <a:pt x="1448" y="2828"/>
                  <a:pt x="1448" y="2828"/>
                  <a:pt x="1448" y="2828"/>
                </a:cubicBezTo>
                <a:cubicBezTo>
                  <a:pt x="1552" y="2724"/>
                  <a:pt x="1552" y="2556"/>
                  <a:pt x="1448" y="2453"/>
                </a:cubicBezTo>
                <a:cubicBezTo>
                  <a:pt x="1345" y="2349"/>
                  <a:pt x="1177" y="2349"/>
                  <a:pt x="1073" y="2453"/>
                </a:cubicBezTo>
                <a:lnTo>
                  <a:pt x="854" y="2672"/>
                </a:lnTo>
                <a:close/>
                <a:moveTo>
                  <a:pt x="1229" y="3047"/>
                </a:moveTo>
                <a:cubicBezTo>
                  <a:pt x="1125" y="3151"/>
                  <a:pt x="1125" y="3319"/>
                  <a:pt x="1229" y="3422"/>
                </a:cubicBezTo>
                <a:cubicBezTo>
                  <a:pt x="1332" y="3526"/>
                  <a:pt x="1500" y="3526"/>
                  <a:pt x="1604" y="3422"/>
                </a:cubicBezTo>
                <a:cubicBezTo>
                  <a:pt x="1823" y="3203"/>
                  <a:pt x="1823" y="3203"/>
                  <a:pt x="1823" y="3203"/>
                </a:cubicBezTo>
                <a:cubicBezTo>
                  <a:pt x="1927" y="3099"/>
                  <a:pt x="1927" y="2931"/>
                  <a:pt x="1823" y="2828"/>
                </a:cubicBezTo>
                <a:cubicBezTo>
                  <a:pt x="1720" y="2724"/>
                  <a:pt x="1552" y="2724"/>
                  <a:pt x="1448" y="2828"/>
                </a:cubicBezTo>
                <a:lnTo>
                  <a:pt x="1229" y="3047"/>
                </a:lnTo>
                <a:close/>
                <a:moveTo>
                  <a:pt x="3214" y="1813"/>
                </a:moveTo>
                <a:cubicBezTo>
                  <a:pt x="3746" y="1280"/>
                  <a:pt x="3746" y="1280"/>
                  <a:pt x="3746" y="1280"/>
                </a:cubicBezTo>
                <a:cubicBezTo>
                  <a:pt x="3762" y="1264"/>
                  <a:pt x="3762" y="1236"/>
                  <a:pt x="3746" y="1220"/>
                </a:cubicBezTo>
                <a:cubicBezTo>
                  <a:pt x="2526" y="0"/>
                  <a:pt x="2526" y="0"/>
                  <a:pt x="2526" y="0"/>
                </a:cubicBezTo>
                <a:cubicBezTo>
                  <a:pt x="2526" y="0"/>
                  <a:pt x="2526" y="0"/>
                  <a:pt x="2526" y="0"/>
                </a:cubicBezTo>
                <a:cubicBezTo>
                  <a:pt x="1436" y="363"/>
                  <a:pt x="1436" y="363"/>
                  <a:pt x="1436" y="363"/>
                </a:cubicBezTo>
                <a:cubicBezTo>
                  <a:pt x="1426" y="367"/>
                  <a:pt x="1417" y="375"/>
                  <a:pt x="1412" y="385"/>
                </a:cubicBezTo>
                <a:cubicBezTo>
                  <a:pt x="1057" y="1094"/>
                  <a:pt x="1057" y="1094"/>
                  <a:pt x="1057" y="1094"/>
                </a:cubicBezTo>
                <a:cubicBezTo>
                  <a:pt x="1037" y="1142"/>
                  <a:pt x="1026" y="1195"/>
                  <a:pt x="1026" y="1250"/>
                </a:cubicBezTo>
                <a:cubicBezTo>
                  <a:pt x="1026" y="1319"/>
                  <a:pt x="1054" y="1382"/>
                  <a:pt x="1099" y="1427"/>
                </a:cubicBezTo>
                <a:cubicBezTo>
                  <a:pt x="1144" y="1472"/>
                  <a:pt x="1207" y="1500"/>
                  <a:pt x="1276" y="1500"/>
                </a:cubicBezTo>
                <a:cubicBezTo>
                  <a:pt x="1483" y="1500"/>
                  <a:pt x="1651" y="1332"/>
                  <a:pt x="1651" y="1125"/>
                </a:cubicBezTo>
                <a:cubicBezTo>
                  <a:pt x="1651" y="918"/>
                  <a:pt x="1819" y="750"/>
                  <a:pt x="2026" y="750"/>
                </a:cubicBezTo>
                <a:cubicBezTo>
                  <a:pt x="2094" y="750"/>
                  <a:pt x="2162" y="771"/>
                  <a:pt x="2214" y="813"/>
                </a:cubicBezTo>
                <a:cubicBezTo>
                  <a:pt x="3448" y="2047"/>
                  <a:pt x="3448" y="2047"/>
                  <a:pt x="3448" y="2047"/>
                </a:cubicBezTo>
                <a:cubicBezTo>
                  <a:pt x="3553" y="2152"/>
                  <a:pt x="3552" y="2321"/>
                  <a:pt x="3446" y="2425"/>
                </a:cubicBezTo>
                <a:cubicBezTo>
                  <a:pt x="3341" y="2527"/>
                  <a:pt x="3174" y="2523"/>
                  <a:pt x="3071" y="2420"/>
                </a:cubicBezTo>
                <a:cubicBezTo>
                  <a:pt x="2854" y="2203"/>
                  <a:pt x="2854" y="2203"/>
                  <a:pt x="2854" y="2203"/>
                </a:cubicBezTo>
              </a:path>
            </a:pathLst>
          </a:custGeom>
          <a:noFill/>
          <a:ln w="15875" cap="sq">
            <a:solidFill>
              <a:schemeClr val="tx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483976" y="2849636"/>
            <a:ext cx="2844733" cy="1887249"/>
          </a:xfrm>
          <a:prstGeom prst="rect"/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822960" rIns="137160" bIns="91440" rtlCol="0" anchor="t"/>
          <a:lstStyle/>
          <a:p>
            <a:r>
              <a:rPr lang="en-US" sz="105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Scalability</a:t>
            </a:r>
          </a:p>
          <a:p>
            <a:endParaRPr lang="en-US" sz="1050">
              <a:solidFill>
                <a:schemeClr val="tx1"/>
              </a:solidFill>
              <a:cs typeface="Segoe UI Semibold"/>
            </a:endParaRPr>
          </a:p>
          <a:p>
            <a:r>
              <a:rPr lang="en-US" sz="1000" dirty="1">
                <a:solidFill>
                  <a:schemeClr val="tx1"/>
                </a:solidFill>
                <a:cs typeface="Segoe UI Semibold"/>
              </a:rPr>
              <a:t>Experience performance that stands out in today’s market and over the horizon—pressure-tested AI across apps, data, and AI infrastructure solutions.</a:t>
            </a:r>
          </a:p>
        </p:txBody>
      </p:sp>
      <p:sp>
        <p:nvSpPr>
          <p:cNvPr id="6" name="maze" title="Icon of a maze"/>
          <p:cNvSpPr>
            <a:spLocks noChangeAspect="1" noEditPoints="1"/>
          </p:cNvSpPr>
          <p:nvPr/>
        </p:nvSpPr>
        <p:spPr>
          <a:xfrm>
            <a:off x="3682665" y="3045768"/>
            <a:ext cx="432445" cy="434865"/>
          </a:xfrm>
          <a:custGeom>
            <a:gdLst>
              <a:gd name="T0" fmla="*/ 536 w 536"/>
              <a:gd name="T1" fmla="*/ 429 h 539"/>
              <a:gd name="T2" fmla="*/ 536 w 536"/>
              <a:gd name="T3" fmla="*/ 539 h 539"/>
              <a:gd name="T4" fmla="*/ 0 w 536"/>
              <a:gd name="T5" fmla="*/ 539 h 539"/>
              <a:gd name="T6" fmla="*/ 0 w 536"/>
              <a:gd name="T7" fmla="*/ 0 h 539"/>
              <a:gd name="T8" fmla="*/ 101 w 536"/>
              <a:gd name="T9" fmla="*/ 0 h 539"/>
              <a:gd name="T10" fmla="*/ 536 w 536"/>
              <a:gd name="T11" fmla="*/ 322 h 539"/>
              <a:gd name="T12" fmla="*/ 536 w 536"/>
              <a:gd name="T13" fmla="*/ 0 h 539"/>
              <a:gd name="T14" fmla="*/ 211 w 536"/>
              <a:gd name="T15" fmla="*/ 0 h 539"/>
              <a:gd name="T16" fmla="*/ 211 w 536"/>
              <a:gd name="T17" fmla="*/ 107 h 539"/>
              <a:gd name="T18" fmla="*/ 319 w 536"/>
              <a:gd name="T19" fmla="*/ 107 h 539"/>
              <a:gd name="T20" fmla="*/ 536 w 536"/>
              <a:gd name="T21" fmla="*/ 107 h 539"/>
              <a:gd name="T22" fmla="*/ 428 w 536"/>
              <a:gd name="T23" fmla="*/ 107 h 539"/>
              <a:gd name="T24" fmla="*/ 428 w 536"/>
              <a:gd name="T25" fmla="*/ 322 h 539"/>
              <a:gd name="T26" fmla="*/ 428 w 536"/>
              <a:gd name="T27" fmla="*/ 429 h 539"/>
              <a:gd name="T28" fmla="*/ 319 w 536"/>
              <a:gd name="T29" fmla="*/ 429 h 539"/>
              <a:gd name="T30" fmla="*/ 319 w 536"/>
              <a:gd name="T31" fmla="*/ 539 h 539"/>
              <a:gd name="T32" fmla="*/ 211 w 536"/>
              <a:gd name="T33" fmla="*/ 322 h 539"/>
              <a:gd name="T34" fmla="*/ 211 w 536"/>
              <a:gd name="T35" fmla="*/ 539 h 539"/>
              <a:gd name="T36" fmla="*/ 319 w 536"/>
              <a:gd name="T37" fmla="*/ 322 h 539"/>
              <a:gd name="T38" fmla="*/ 319 w 536"/>
              <a:gd name="T39" fmla="*/ 216 h 539"/>
              <a:gd name="T40" fmla="*/ 101 w 536"/>
              <a:gd name="T41" fmla="*/ 216 h 539"/>
              <a:gd name="T42" fmla="*/ 101 w 536"/>
              <a:gd name="T43" fmla="*/ 429 h 539"/>
              <a:gd name="T44" fmla="*/ 101 w 536"/>
              <a:gd name="T45" fmla="*/ 322 h 539"/>
              <a:gd name="T46" fmla="*/ 0 w 536"/>
              <a:gd name="T47" fmla="*/ 322 h 539"/>
              <a:gd name="T48" fmla="*/ 101 w 536"/>
              <a:gd name="T49" fmla="*/ 105 h 539"/>
              <a:gd name="T50" fmla="*/ 0 w 536"/>
              <a:gd name="T51" fmla="*/ 105 h 53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36" h="539">
                <a:moveTo>
                  <a:pt x="536" y="429"/>
                </a:moveTo>
                <a:lnTo>
                  <a:pt x="536" y="539"/>
                </a:lnTo>
                <a:lnTo>
                  <a:pt x="0" y="539"/>
                </a:lnTo>
                <a:lnTo>
                  <a:pt x="0" y="0"/>
                </a:lnTo>
                <a:lnTo>
                  <a:pt x="101" y="0"/>
                </a:lnTo>
                <a:moveTo>
                  <a:pt x="536" y="322"/>
                </a:moveTo>
                <a:lnTo>
                  <a:pt x="536" y="0"/>
                </a:lnTo>
                <a:lnTo>
                  <a:pt x="211" y="0"/>
                </a:lnTo>
                <a:lnTo>
                  <a:pt x="211" y="107"/>
                </a:lnTo>
                <a:lnTo>
                  <a:pt x="319" y="107"/>
                </a:lnTo>
                <a:moveTo>
                  <a:pt x="536" y="107"/>
                </a:moveTo>
                <a:lnTo>
                  <a:pt x="428" y="107"/>
                </a:lnTo>
                <a:lnTo>
                  <a:pt x="428" y="322"/>
                </a:lnTo>
                <a:moveTo>
                  <a:pt x="428" y="429"/>
                </a:moveTo>
                <a:lnTo>
                  <a:pt x="319" y="429"/>
                </a:lnTo>
                <a:lnTo>
                  <a:pt x="319" y="539"/>
                </a:lnTo>
                <a:moveTo>
                  <a:pt x="211" y="322"/>
                </a:moveTo>
                <a:lnTo>
                  <a:pt x="211" y="539"/>
                </a:lnTo>
                <a:moveTo>
                  <a:pt x="319" y="322"/>
                </a:moveTo>
                <a:lnTo>
                  <a:pt x="319" y="216"/>
                </a:lnTo>
                <a:lnTo>
                  <a:pt x="101" y="216"/>
                </a:lnTo>
                <a:lnTo>
                  <a:pt x="101" y="429"/>
                </a:lnTo>
                <a:moveTo>
                  <a:pt x="101" y="322"/>
                </a:moveTo>
                <a:lnTo>
                  <a:pt x="0" y="322"/>
                </a:lnTo>
                <a:moveTo>
                  <a:pt x="101" y="105"/>
                </a:moveTo>
                <a:lnTo>
                  <a:pt x="0" y="105"/>
                </a:lnTo>
              </a:path>
            </a:pathLst>
          </a:custGeom>
          <a:noFill/>
          <a:ln w="15875" cap="sq">
            <a:solidFill>
              <a:schemeClr val="tx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/>
          </a:p>
        </p:txBody>
      </p:sp>
      <p:sp>
        <p:nvSpPr>
          <p:cNvPr id="5" name="Text Placeholder 4"/>
          <p:cNvSpPr txBox="1"/>
          <p:nvPr/>
        </p:nvSpPr>
        <p:spPr>
          <a:xfrm>
            <a:off x="641064" y="11297026"/>
            <a:ext cx="5517244" cy="216001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2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latin typeface="+mj-lt"/>
                <a:cs typeface="Segoe UI Semibol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 us</a:t>
            </a:r>
            <a:r>
              <a:rPr lang="en-US" sz="1200" dirty="1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2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latin typeface="+mj-lt"/>
                <a:cs typeface="Segoe UI Semibold"/>
              </a:rPr>
              <a:t> </a:t>
            </a:r>
            <a:r>
              <a:rPr lang="en-US" sz="1200" dirty="1">
                <a:gradFill>
                  <a:gsLst>
                    <a:gs pos="25000">
                      <a:srgbClr val="8DC8E8"/>
                    </a:gs>
                    <a:gs pos="100000">
                      <a:srgbClr val="D59ED7"/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and discover opportunities to accelerate growth with AI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1890" y="391777"/>
            <a:ext cx="1740373" cy="753345"/>
          </a:xfrm>
          <a:prstGeom prst="rect"/>
          <a:noFill/>
          <a:ln>
            <a:noFill/>
          </a:ln>
        </p:spPr>
        <p:txBody>
          <a:bodyPr wrap="square" lIns="91440" tIns="45720" rIns="91440" bIns="45720" rtlCol="0" anchor="ctr">
            <a:noAutofit/>
          </a:bodyPr>
          <a:lstStyle/>
          <a:p>
            <a:pPr marL="0" lvl="0"/>
            <a:endParaRPr lang="en-US" sz="1000" spc="-5">
              <a:ea typeface="Calibri" panose="020f0502020204030204" pitchFamily="34" charset="0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3777" y="11582442"/>
            <a:ext cx="5740101" cy="300389"/>
          </a:xfrm>
          <a:prstGeom prst="rect"/>
          <a:noFill/>
        </p:spPr>
        <p:txBody>
          <a:bodyPr wrap="square" lIns="91440" tIns="45720" rIns="91440" bIns="45720" rtlCol="0" anchor="t">
            <a:noAutofit/>
          </a:bodyPr>
          <a:lstStyle/>
          <a:p>
            <a:r>
              <a:rPr lang="en-US" sz="1000" b="0" i="0" u="none" strike="noStrike" baseline="0" dirty="1">
                <a:highlight>
                  <a:srgbClr val="000000">
                    <a:alpha val="0"/>
                  </a:srgbClr>
                </a:highlight>
              </a:rPr>
              <a:t>Reza Pramudita </a:t>
            </a:r>
            <a:r>
              <a:rPr lang="en-US" sz="1000" b="0" i="0" u="none" strike="noStrike" baseline="0" dirty="1"/>
              <a:t>| Novus Integratio | reza.pramudita@novusintegratio.com |  </a:t>
            </a:r>
          </a:p>
        </p:txBody>
      </p:sp>
      <p:sp>
        <p:nvSpPr>
          <p:cNvPr id="12" name="Title 3"/>
          <p:cNvSpPr txBox="1"/>
          <p:nvPr/>
        </p:nvSpPr>
        <p:spPr>
          <a:xfrm>
            <a:off x="584200" y="1448231"/>
            <a:ext cx="5511800" cy="553998"/>
          </a:xfrm>
          <a:prstGeom prst="rect"/>
        </p:spPr>
        <p:txBody>
          <a:bodyPr vert="horz" lIns="0" tIns="0" rIns="0" bIns="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</a:rPr>
              <a:t>Build big with generative AI</a:t>
            </a:r>
          </a:p>
        </p:txBody>
      </p:sp>
      <p:sp>
        <p:nvSpPr>
          <p:cNvPr id="14" name="Text Placeholder 4"/>
          <p:cNvSpPr txBox="1"/>
          <p:nvPr/>
        </p:nvSpPr>
        <p:spPr>
          <a:xfrm>
            <a:off x="584201" y="2060344"/>
            <a:ext cx="5647790" cy="633755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effectLst/>
                <a:cs typeface="Arial" panose="020b0604020202020204" pitchFamily="34" charset="0"/>
              </a:rPr>
              <a:t>Azure AI </a:t>
            </a:r>
            <a:r>
              <a:rPr lang="en-US" sz="1200" dirty="1">
                <a:cs typeface="Arial" panose="020b0604020202020204" pitchFamily="34" charset="0"/>
              </a:rPr>
              <a:t>s</a:t>
            </a:r>
            <a:r>
              <a:rPr lang="en-US" sz="1200" dirty="1">
                <a:effectLst/>
                <a:cs typeface="Arial" panose="020b0604020202020204" pitchFamily="34" charset="0"/>
              </a:rPr>
              <a:t>ervices can empower you to build and deploy your own AI solutions through large language models. Modernize your processes, accelerate development, and run responsibly anywhere with enterprise-grade security</a:t>
            </a:r>
            <a:r>
              <a:rPr lang="en-US" sz="1200" dirty="1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29" name="Text Placeholder 4"/>
          <p:cNvSpPr txBox="1"/>
          <p:nvPr/>
        </p:nvSpPr>
        <p:spPr>
          <a:xfrm>
            <a:off x="598577" y="7057061"/>
            <a:ext cx="5517244" cy="316073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gradFill>
                  <a:gsLst>
                    <a:gs pos="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Azure AI services</a:t>
            </a:r>
          </a:p>
        </p:txBody>
      </p:sp>
      <p:sp>
        <p:nvSpPr>
          <p:cNvPr id="37" name="Text Placeholder 4"/>
          <p:cNvSpPr txBox="1"/>
          <p:nvPr/>
        </p:nvSpPr>
        <p:spPr>
          <a:xfrm>
            <a:off x="648710" y="10762784"/>
            <a:ext cx="5647790" cy="517082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2" name="Text Placeholder 4"/>
          <p:cNvSpPr txBox="1"/>
          <p:nvPr/>
        </p:nvSpPr>
        <p:spPr>
          <a:xfrm>
            <a:off x="598577" y="5024593"/>
            <a:ext cx="5517244" cy="316073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Ways to infuse generative AI into next-gen app experiences</a:t>
            </a:r>
          </a:p>
        </p:txBody>
      </p:sp>
      <p:grpSp>
        <p:nvGrpSpPr>
          <p:cNvPr id="1025" name="Group 1024"/>
          <p:cNvGrpSpPr/>
          <p:nvPr/>
        </p:nvGrpSpPr>
        <p:grpSpPr>
          <a:xfrm>
            <a:off x="585944" y="5343130"/>
            <a:ext cx="5740100" cy="1451822"/>
            <a:chOff x="731156" y="7066483"/>
            <a:chExt cx="4476640" cy="1188614"/>
          </a:xfrm>
        </p:grpSpPr>
        <p:sp>
          <p:nvSpPr>
            <p:cNvPr id="61" name="Rectangle: Rounded Corners 60"/>
            <p:cNvSpPr/>
            <p:nvPr/>
          </p:nvSpPr>
          <p:spPr>
            <a:xfrm>
              <a:off x="731156" y="7066484"/>
              <a:ext cx="1091417" cy="1188613"/>
            </a:xfrm>
            <a:prstGeom prst="roundRect">
              <a:avLst/>
            </a:prstGeom>
            <a:solidFill>
              <a:schemeClr val="bg1"/>
            </a:solidFill>
            <a:ln w="9525">
              <a:gradFill>
                <a:gsLst>
                  <a:gs pos="2500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bIns="91440" rtlCol="0" anchor="t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gradFill>
                    <a:gsLst>
                      <a:gs pos="25000">
                        <a:srgbClr val="8DC8E8"/>
                      </a:gs>
                      <a:gs pos="100000">
                        <a:srgbClr val="D59ED7"/>
                      </a:gs>
                    </a:gsLst>
                    <a:lin ang="2700000" scaled="0"/>
                    <a:tileRect/>
                  </a:gra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Content generation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lang="en-US" sz="900">
                <a:solidFill>
                  <a:schemeClr val="tx1"/>
                </a:solidFill>
                <a:latin typeface="Segoe UI Semibold"/>
                <a:cs typeface="Segoe UI Semibold"/>
              </a:endParaRP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Automatically generate responses to customer queries. Generate personalized UI for your website.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Segoe UI Semibold"/>
              </a:endParaRPr>
            </a:p>
          </p:txBody>
        </p:sp>
        <p:sp>
          <p:nvSpPr>
            <p:cNvPr id="62" name="Rectangle: Rounded Corners 61"/>
            <p:cNvSpPr/>
            <p:nvPr/>
          </p:nvSpPr>
          <p:spPr>
            <a:xfrm>
              <a:off x="1859564" y="7066483"/>
              <a:ext cx="1091417" cy="1188613"/>
            </a:xfrm>
            <a:prstGeom prst="roundRect">
              <a:avLst/>
            </a:prstGeom>
            <a:solidFill>
              <a:schemeClr val="bg1"/>
            </a:solidFill>
            <a:ln w="9525">
              <a:gradFill>
                <a:gsLst>
                  <a:gs pos="2500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bIns="91440" rtlCol="0" anchor="t"/>
            <a:lstStyle/>
            <a:p>
              <a:pPr>
                <a:defRPr/>
              </a:pPr>
              <a:r>
                <a:rPr lang="en-US" sz="900" dirty="1">
                  <a:gradFill>
                    <a:gsLst>
                      <a:gs pos="25000">
                        <a:srgbClr val="8DC8E8"/>
                      </a:gs>
                      <a:gs pos="100000">
                        <a:srgbClr val="D59ED7"/>
                      </a:gs>
                    </a:gsLst>
                    <a:lin ang="2700000" scaled="0"/>
                    <a:tileRect/>
                  </a:gra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Summarization</a:t>
              </a:r>
            </a:p>
            <a:p>
              <a:pPr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Summarize customer support conversations, financial reports, articles, social media trends.</a:t>
              </a:r>
            </a:p>
            <a:p>
              <a:pPr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63" name="Rectangle: Rounded Corners 62"/>
            <p:cNvSpPr/>
            <p:nvPr/>
          </p:nvSpPr>
          <p:spPr>
            <a:xfrm>
              <a:off x="2987972" y="7066484"/>
              <a:ext cx="1091417" cy="1188613"/>
            </a:xfrm>
            <a:prstGeom prst="roundRect">
              <a:avLst/>
            </a:prstGeom>
            <a:solidFill>
              <a:schemeClr val="bg1"/>
            </a:solidFill>
            <a:ln w="9525">
              <a:gradFill>
                <a:gsLst>
                  <a:gs pos="2500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t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gradFill>
                    <a:gsLst>
                      <a:gs pos="25000">
                        <a:srgbClr val="8DC8E8"/>
                      </a:gs>
                      <a:gs pos="100000">
                        <a:srgbClr val="D59ED7"/>
                      </a:gs>
                    </a:gsLst>
                    <a:lin ang="2700000" scaled="0"/>
                    <a:tileRect/>
                  </a:gra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Code generation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lang="en-US" sz="900">
                <a:solidFill>
                  <a:schemeClr val="tx1"/>
                </a:solidFill>
                <a:latin typeface="Segoe UI Semibold"/>
                <a:cs typeface="Segoe UI Semibold"/>
              </a:endParaRP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Convert natural language to SQL (or vice versa) for telemetry data</a:t>
              </a:r>
              <a:r>
                <a:rPr lang="en-US" sz="900" dirty="1">
                  <a:solidFill>
                    <a:schemeClr val="tx1"/>
                  </a:solidFill>
                  <a:cs typeface="Segoe UI Semibold"/>
                </a:rPr>
                <a:t>,</a:t>
              </a: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 </a:t>
              </a:r>
              <a:r>
                <a:rPr lang="en-US" sz="900" dirty="1">
                  <a:solidFill>
                    <a:schemeClr val="tx1"/>
                  </a:solidFill>
                  <a:cs typeface="Segoe UI Semibold"/>
                </a:rPr>
                <a:t>query</a:t>
              </a: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 proprietary data models.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1024" name="Rectangle: Rounded Corners 1023"/>
            <p:cNvSpPr/>
            <p:nvPr/>
          </p:nvSpPr>
          <p:spPr>
            <a:xfrm>
              <a:off x="4116379" y="7066483"/>
              <a:ext cx="1091417" cy="1188613"/>
            </a:xfrm>
            <a:prstGeom prst="roundRect">
              <a:avLst/>
            </a:prstGeom>
            <a:solidFill>
              <a:schemeClr val="bg1"/>
            </a:solidFill>
            <a:ln w="9525">
              <a:gradFill>
                <a:gsLst>
                  <a:gs pos="2500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bIns="91440" rtlCol="0" anchor="t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gradFill>
                    <a:gsLst>
                      <a:gs pos="25000">
                        <a:srgbClr val="8DC8E8"/>
                      </a:gs>
                      <a:gs pos="100000">
                        <a:srgbClr val="D59ED7"/>
                      </a:gs>
                    </a:gsLst>
                    <a:lin ang="2700000" scaled="0"/>
                    <a:tileRect/>
                  </a:gra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Semantic search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lang="en-US" sz="900">
                <a:solidFill>
                  <a:schemeClr val="tx1"/>
                </a:solidFill>
                <a:latin typeface="Segoe UI Semibold"/>
                <a:cs typeface="Segoe UI Semibold"/>
              </a:endParaRP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Perform information discovery and knowledge-mining. Se</a:t>
              </a:r>
              <a:r>
                <a:rPr lang="en-US" sz="900" dirty="1">
                  <a:solidFill>
                    <a:schemeClr val="tx1"/>
                  </a:solidFill>
                  <a:cs typeface="Segoe UI Semibold"/>
                </a:rPr>
                <a:t>arch reviews for a specific product or service</a:t>
              </a: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.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85944" y="8483570"/>
            <a:ext cx="5740101" cy="1082279"/>
            <a:chOff x="578757" y="5168274"/>
            <a:chExt cx="5772992" cy="1188613"/>
          </a:xfrm>
        </p:grpSpPr>
        <p:sp>
          <p:nvSpPr>
            <p:cNvPr id="22" name="Rectangle: Rounded Corners 21"/>
            <p:cNvSpPr/>
            <p:nvPr/>
          </p:nvSpPr>
          <p:spPr>
            <a:xfrm>
              <a:off x="578757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Azure AI Cognitive Search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23" name="Rectangle: Rounded Corners 22"/>
            <p:cNvSpPr/>
            <p:nvPr/>
          </p:nvSpPr>
          <p:spPr>
            <a:xfrm>
              <a:off x="1550785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s-CR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Azure AI </a:t>
              </a:r>
              <a:r>
                <a:rPr kumimoji="0" lang="es-CR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Form</a:t>
              </a:r>
              <a:r>
                <a:rPr kumimoji="0" lang="es-CR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 </a:t>
              </a:r>
              <a:r>
                <a:rPr kumimoji="0" lang="es-CR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Recognizer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25" name="Rectangle: Rounded Corners 24"/>
            <p:cNvSpPr/>
            <p:nvPr/>
          </p:nvSpPr>
          <p:spPr>
            <a:xfrm>
              <a:off x="2522813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Azure AI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Bot Service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26" name="Rectangle: Rounded Corners 25"/>
            <p:cNvSpPr/>
            <p:nvPr/>
          </p:nvSpPr>
          <p:spPr>
            <a:xfrm>
              <a:off x="3494841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Azure AI Video Analyzer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27" name="Rectangle: Rounded Corners 26"/>
            <p:cNvSpPr/>
            <p:nvPr/>
          </p:nvSpPr>
          <p:spPr>
            <a:xfrm>
              <a:off x="4466869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lvl="0">
                <a:defRPr/>
              </a:pPr>
              <a:r>
                <a:rPr lang="en-US" sz="900" dirty="1">
                  <a:solidFill>
                    <a:prstClr val="white"/>
                  </a:solidFill>
                  <a:latin typeface="Segoe UI Semibold"/>
                  <a:cs typeface="Segoe UI Semibold"/>
                </a:rPr>
                <a:t>Azure AI Metrics Advisor</a:t>
              </a:r>
              <a:endParaRPr lang="en-US" sz="900">
                <a:solidFill>
                  <a:prstClr val="white"/>
                </a:solidFill>
                <a:cs typeface="Segoe UI Semibold"/>
              </a:endParaRPr>
            </a:p>
          </p:txBody>
        </p:sp>
        <p:sp>
          <p:nvSpPr>
            <p:cNvPr id="3" name="Rectangle: Rounded Corners 2"/>
            <p:cNvSpPr/>
            <p:nvPr/>
          </p:nvSpPr>
          <p:spPr>
            <a:xfrm>
              <a:off x="5438899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lvl="0">
                <a:defRPr/>
              </a:pPr>
              <a:r>
                <a:rPr lang="en-US" sz="900" dirty="1">
                  <a:solidFill>
                    <a:prstClr val="white"/>
                  </a:solidFill>
                  <a:latin typeface="Segoe UI Semibold"/>
                  <a:cs typeface="Segoe UI Semibold"/>
                </a:rPr>
                <a:t>Azure AI Immersive Reader</a:t>
              </a:r>
              <a:endParaRPr lang="en-US" sz="900">
                <a:solidFill>
                  <a:prstClr val="white"/>
                </a:solidFill>
                <a:cs typeface="Segoe UI Semibold"/>
              </a:endParaRPr>
            </a:p>
          </p:txBody>
        </p:sp>
      </p:grpSp>
      <p:sp>
        <p:nvSpPr>
          <p:cNvPr id="59" name="Rectangle: Rounded Corners 58"/>
          <p:cNvSpPr/>
          <p:nvPr/>
        </p:nvSpPr>
        <p:spPr>
          <a:xfrm>
            <a:off x="585944" y="10131711"/>
            <a:ext cx="5747286" cy="89145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alpha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57200" bIns="91440" rtlCol="0" anchor="ctr"/>
          <a:lstStyle/>
          <a:p>
            <a:pPr lvl="0">
              <a:defRPr/>
            </a:pPr>
            <a:r>
              <a:rPr lang="en-US" sz="900" dirty="1">
                <a:solidFill>
                  <a:prstClr val="white"/>
                </a:solidFill>
                <a:latin typeface="Segoe UI Semibold"/>
                <a:cs typeface="Segoe UI Semibold"/>
              </a:rPr>
              <a:t>Machine Learning</a:t>
            </a:r>
            <a:endParaRPr lang="en-US" sz="900">
              <a:solidFill>
                <a:prstClr val="white"/>
              </a:solidFill>
              <a:cs typeface="Segoe UI Semibold"/>
            </a:endParaRPr>
          </a:p>
        </p:txBody>
      </p:sp>
      <p:sp>
        <p:nvSpPr>
          <p:cNvPr id="60" name="Text Placeholder 4"/>
          <p:cNvSpPr txBox="1"/>
          <p:nvPr/>
        </p:nvSpPr>
        <p:spPr>
          <a:xfrm>
            <a:off x="598577" y="9806022"/>
            <a:ext cx="3141433" cy="259114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Azure Machine Learning platform</a:t>
            </a:r>
          </a:p>
        </p:txBody>
      </p:sp>
      <p:sp>
        <p:nvSpPr>
          <p:cNvPr id="1180" name="Graphic 94"/>
          <p:cNvSpPr/>
          <p:nvPr/>
        </p:nvSpPr>
        <p:spPr>
          <a:xfrm>
            <a:off x="3801189" y="8622371"/>
            <a:ext cx="246324" cy="221692"/>
          </a:xfrm>
          <a:custGeom>
            <a:gdLst>
              <a:gd name="connsiteX0" fmla="*/ 0 w 190500"/>
              <a:gd name="connsiteY0" fmla="*/ 30956 h 171450"/>
              <a:gd name="connsiteX1" fmla="*/ 30956 w 190500"/>
              <a:gd name="connsiteY1" fmla="*/ 0 h 171450"/>
              <a:gd name="connsiteX2" fmla="*/ 159544 w 190500"/>
              <a:gd name="connsiteY2" fmla="*/ 0 h 171450"/>
              <a:gd name="connsiteX3" fmla="*/ 190500 w 190500"/>
              <a:gd name="connsiteY3" fmla="*/ 30956 h 171450"/>
              <a:gd name="connsiteX4" fmla="*/ 190500 w 190500"/>
              <a:gd name="connsiteY4" fmla="*/ 140494 h 171450"/>
              <a:gd name="connsiteX5" fmla="*/ 159544 w 190500"/>
              <a:gd name="connsiteY5" fmla="*/ 171450 h 171450"/>
              <a:gd name="connsiteX6" fmla="*/ 30956 w 190500"/>
              <a:gd name="connsiteY6" fmla="*/ 171450 h 171450"/>
              <a:gd name="connsiteX7" fmla="*/ 0 w 190500"/>
              <a:gd name="connsiteY7" fmla="*/ 140494 h 171450"/>
              <a:gd name="connsiteX8" fmla="*/ 0 w 190500"/>
              <a:gd name="connsiteY8" fmla="*/ 30956 h 171450"/>
              <a:gd name="connsiteX9" fmla="*/ 71438 w 190500"/>
              <a:gd name="connsiteY9" fmla="*/ 60805 h 171450"/>
              <a:gd name="connsiteX10" fmla="*/ 71438 w 190500"/>
              <a:gd name="connsiteY10" fmla="*/ 110636 h 171450"/>
              <a:gd name="connsiteX11" fmla="*/ 82007 w 190500"/>
              <a:gd name="connsiteY11" fmla="*/ 116904 h 171450"/>
              <a:gd name="connsiteX12" fmla="*/ 127596 w 190500"/>
              <a:gd name="connsiteY12" fmla="*/ 91986 h 171450"/>
              <a:gd name="connsiteX13" fmla="*/ 127595 w 190500"/>
              <a:gd name="connsiteY13" fmla="*/ 79449 h 171450"/>
              <a:gd name="connsiteX14" fmla="*/ 82007 w 190500"/>
              <a:gd name="connsiteY14" fmla="*/ 54536 h 171450"/>
              <a:gd name="connsiteX15" fmla="*/ 71438 w 190500"/>
              <a:gd name="connsiteY15" fmla="*/ 60805 h 1714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90500" h="171450">
                <a:moveTo>
                  <a:pt x="0" y="30956"/>
                </a:moveTo>
                <a:cubicBezTo>
                  <a:pt x="0" y="13860"/>
                  <a:pt x="13860" y="0"/>
                  <a:pt x="30956" y="0"/>
                </a:cubicBezTo>
                <a:lnTo>
                  <a:pt x="159544" y="0"/>
                </a:lnTo>
                <a:cubicBezTo>
                  <a:pt x="176640" y="0"/>
                  <a:pt x="190500" y="13860"/>
                  <a:pt x="190500" y="30956"/>
                </a:cubicBezTo>
                <a:lnTo>
                  <a:pt x="190500" y="140494"/>
                </a:lnTo>
                <a:cubicBezTo>
                  <a:pt x="190500" y="157590"/>
                  <a:pt x="176640" y="171450"/>
                  <a:pt x="159544" y="171450"/>
                </a:cubicBezTo>
                <a:lnTo>
                  <a:pt x="30956" y="171450"/>
                </a:lnTo>
                <a:cubicBezTo>
                  <a:pt x="13860" y="171450"/>
                  <a:pt x="0" y="157590"/>
                  <a:pt x="0" y="140494"/>
                </a:cubicBezTo>
                <a:lnTo>
                  <a:pt x="0" y="30956"/>
                </a:lnTo>
                <a:close/>
                <a:moveTo>
                  <a:pt x="71438" y="60805"/>
                </a:moveTo>
                <a:lnTo>
                  <a:pt x="71438" y="110636"/>
                </a:lnTo>
                <a:cubicBezTo>
                  <a:pt x="71438" y="116061"/>
                  <a:pt x="77247" y="119506"/>
                  <a:pt x="82007" y="116904"/>
                </a:cubicBezTo>
                <a:lnTo>
                  <a:pt x="127596" y="91986"/>
                </a:lnTo>
                <a:cubicBezTo>
                  <a:pt x="132553" y="89277"/>
                  <a:pt x="132552" y="82158"/>
                  <a:pt x="127595" y="79449"/>
                </a:cubicBezTo>
                <a:lnTo>
                  <a:pt x="82007" y="54536"/>
                </a:lnTo>
                <a:cubicBezTo>
                  <a:pt x="77247" y="51934"/>
                  <a:pt x="71438" y="55380"/>
                  <a:pt x="71438" y="60805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1" name="Freeform 114"/>
          <p:cNvSpPr/>
          <p:nvPr/>
        </p:nvSpPr>
        <p:spPr>
          <a:xfrm>
            <a:off x="891493" y="8634884"/>
            <a:ext cx="227849" cy="227849"/>
          </a:xfrm>
          <a:custGeom>
            <a:gdLst>
              <a:gd name="connsiteX0" fmla="*/ 149892 w 257992"/>
              <a:gd name="connsiteY0" fmla="*/ 72676 h 257992"/>
              <a:gd name="connsiteX1" fmla="*/ 89906 w 257992"/>
              <a:gd name="connsiteY1" fmla="*/ 132662 h 257992"/>
              <a:gd name="connsiteX2" fmla="*/ 62815 w 257992"/>
              <a:gd name="connsiteY2" fmla="*/ 105580 h 257992"/>
              <a:gd name="connsiteX3" fmla="*/ 51187 w 257992"/>
              <a:gd name="connsiteY3" fmla="*/ 105580 h 257992"/>
              <a:gd name="connsiteX4" fmla="*/ 51187 w 257992"/>
              <a:gd name="connsiteY4" fmla="*/ 117208 h 257992"/>
              <a:gd name="connsiteX5" fmla="*/ 84083 w 257992"/>
              <a:gd name="connsiteY5" fmla="*/ 150112 h 257992"/>
              <a:gd name="connsiteX6" fmla="*/ 95719 w 257992"/>
              <a:gd name="connsiteY6" fmla="*/ 150112 h 257992"/>
              <a:gd name="connsiteX7" fmla="*/ 161519 w 257992"/>
              <a:gd name="connsiteY7" fmla="*/ 84312 h 257992"/>
              <a:gd name="connsiteX8" fmla="*/ 161519 w 257992"/>
              <a:gd name="connsiteY8" fmla="*/ 72676 h 257992"/>
              <a:gd name="connsiteX9" fmla="*/ 161520 w 257992"/>
              <a:gd name="connsiteY9" fmla="*/ 72676 h 257992"/>
              <a:gd name="connsiteX10" fmla="*/ 149892 w 257992"/>
              <a:gd name="connsiteY10" fmla="*/ 72676 h 257992"/>
              <a:gd name="connsiteX11" fmla="*/ 104593 w 257992"/>
              <a:gd name="connsiteY11" fmla="*/ 0 h 257992"/>
              <a:gd name="connsiteX12" fmla="*/ 209184 w 257992"/>
              <a:gd name="connsiteY12" fmla="*/ 104593 h 257992"/>
              <a:gd name="connsiteX13" fmla="*/ 187764 w 257992"/>
              <a:gd name="connsiteY13" fmla="*/ 168020 h 257992"/>
              <a:gd name="connsiteX14" fmla="*/ 253909 w 257992"/>
              <a:gd name="connsiteY14" fmla="*/ 234186 h 257992"/>
              <a:gd name="connsiteX15" fmla="*/ 253909 w 257992"/>
              <a:gd name="connsiteY15" fmla="*/ 253909 h 257992"/>
              <a:gd name="connsiteX16" fmla="*/ 235501 w 257992"/>
              <a:gd name="connsiteY16" fmla="*/ 255068 h 257992"/>
              <a:gd name="connsiteX17" fmla="*/ 234186 w 257992"/>
              <a:gd name="connsiteY17" fmla="*/ 253909 h 257992"/>
              <a:gd name="connsiteX18" fmla="*/ 168020 w 257992"/>
              <a:gd name="connsiteY18" fmla="*/ 187764 h 257992"/>
              <a:gd name="connsiteX19" fmla="*/ 104593 w 257992"/>
              <a:gd name="connsiteY19" fmla="*/ 209183 h 257992"/>
              <a:gd name="connsiteX20" fmla="*/ 0 w 257992"/>
              <a:gd name="connsiteY20" fmla="*/ 104593 h 257992"/>
              <a:gd name="connsiteX21" fmla="*/ 104593 w 257992"/>
              <a:gd name="connsiteY21" fmla="*/ 0 h 25799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57992" h="257992">
                <a:moveTo>
                  <a:pt x="149892" y="72676"/>
                </a:moveTo>
                <a:lnTo>
                  <a:pt x="89906" y="132662"/>
                </a:lnTo>
                <a:lnTo>
                  <a:pt x="62815" y="105580"/>
                </a:lnTo>
                <a:cubicBezTo>
                  <a:pt x="59608" y="102364"/>
                  <a:pt x="54395" y="102364"/>
                  <a:pt x="51187" y="105580"/>
                </a:cubicBezTo>
                <a:cubicBezTo>
                  <a:pt x="47971" y="108788"/>
                  <a:pt x="47971" y="114001"/>
                  <a:pt x="51187" y="117208"/>
                </a:cubicBezTo>
                <a:lnTo>
                  <a:pt x="84083" y="150112"/>
                </a:lnTo>
                <a:cubicBezTo>
                  <a:pt x="87298" y="153320"/>
                  <a:pt x="92503" y="153320"/>
                  <a:pt x="95719" y="150112"/>
                </a:cubicBezTo>
                <a:lnTo>
                  <a:pt x="161519" y="84312"/>
                </a:lnTo>
                <a:cubicBezTo>
                  <a:pt x="164734" y="81097"/>
                  <a:pt x="164734" y="75892"/>
                  <a:pt x="161519" y="72676"/>
                </a:cubicBezTo>
                <a:lnTo>
                  <a:pt x="161520" y="72676"/>
                </a:lnTo>
                <a:cubicBezTo>
                  <a:pt x="158312" y="69468"/>
                  <a:pt x="153099" y="69468"/>
                  <a:pt x="149892" y="72676"/>
                </a:cubicBezTo>
                <a:close/>
                <a:moveTo>
                  <a:pt x="104593" y="0"/>
                </a:moveTo>
                <a:cubicBezTo>
                  <a:pt x="162356" y="0"/>
                  <a:pt x="209184" y="46828"/>
                  <a:pt x="209184" y="104593"/>
                </a:cubicBezTo>
                <a:cubicBezTo>
                  <a:pt x="209184" y="128440"/>
                  <a:pt x="201201" y="150425"/>
                  <a:pt x="187764" y="168020"/>
                </a:cubicBezTo>
                <a:lnTo>
                  <a:pt x="253909" y="234186"/>
                </a:lnTo>
                <a:cubicBezTo>
                  <a:pt x="259354" y="239632"/>
                  <a:pt x="259354" y="248462"/>
                  <a:pt x="253909" y="253909"/>
                </a:cubicBezTo>
                <a:cubicBezTo>
                  <a:pt x="248881" y="258935"/>
                  <a:pt x="240971" y="259322"/>
                  <a:pt x="235501" y="255068"/>
                </a:cubicBezTo>
                <a:lnTo>
                  <a:pt x="234186" y="253909"/>
                </a:lnTo>
                <a:lnTo>
                  <a:pt x="168020" y="187764"/>
                </a:lnTo>
                <a:cubicBezTo>
                  <a:pt x="150425" y="201201"/>
                  <a:pt x="128440" y="209183"/>
                  <a:pt x="104593" y="209183"/>
                </a:cubicBezTo>
                <a:cubicBezTo>
                  <a:pt x="46828" y="209183"/>
                  <a:pt x="0" y="162356"/>
                  <a:pt x="0" y="104593"/>
                </a:cubicBezTo>
                <a:cubicBezTo>
                  <a:pt x="0" y="46828"/>
                  <a:pt x="46828" y="0"/>
                  <a:pt x="104593" y="0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2" name="Graphic 96"/>
          <p:cNvSpPr/>
          <p:nvPr/>
        </p:nvSpPr>
        <p:spPr>
          <a:xfrm>
            <a:off x="5729343" y="8610595"/>
            <a:ext cx="258640" cy="234008"/>
          </a:xfrm>
          <a:custGeom>
            <a:gdLst>
              <a:gd name="connsiteX0" fmla="*/ 19050 w 200025"/>
              <a:gd name="connsiteY0" fmla="*/ 0 h 180975"/>
              <a:gd name="connsiteX1" fmla="*/ 0 w 200025"/>
              <a:gd name="connsiteY1" fmla="*/ 19050 h 180975"/>
              <a:gd name="connsiteX2" fmla="*/ 0 w 200025"/>
              <a:gd name="connsiteY2" fmla="*/ 138113 h 180975"/>
              <a:gd name="connsiteX3" fmla="*/ 19050 w 200025"/>
              <a:gd name="connsiteY3" fmla="*/ 157163 h 180975"/>
              <a:gd name="connsiteX4" fmla="*/ 76200 w 200025"/>
              <a:gd name="connsiteY4" fmla="*/ 157163 h 180975"/>
              <a:gd name="connsiteX5" fmla="*/ 76615 w 200025"/>
              <a:gd name="connsiteY5" fmla="*/ 157160 h 180975"/>
              <a:gd name="connsiteX6" fmla="*/ 86998 w 200025"/>
              <a:gd name="connsiteY6" fmla="*/ 157160 h 180975"/>
              <a:gd name="connsiteX7" fmla="*/ 85725 w 200025"/>
              <a:gd name="connsiteY7" fmla="*/ 152398 h 180975"/>
              <a:gd name="connsiteX8" fmla="*/ 85725 w 200025"/>
              <a:gd name="connsiteY8" fmla="*/ 138072 h 180975"/>
              <a:gd name="connsiteX9" fmla="*/ 74831 w 200025"/>
              <a:gd name="connsiteY9" fmla="*/ 138072 h 180975"/>
              <a:gd name="connsiteX10" fmla="*/ 74473 w 200025"/>
              <a:gd name="connsiteY10" fmla="*/ 138071 h 180975"/>
              <a:gd name="connsiteX11" fmla="*/ 74473 w 200025"/>
              <a:gd name="connsiteY11" fmla="*/ 138113 h 180975"/>
              <a:gd name="connsiteX12" fmla="*/ 19050 w 200025"/>
              <a:gd name="connsiteY12" fmla="*/ 138113 h 180975"/>
              <a:gd name="connsiteX13" fmla="*/ 19050 w 200025"/>
              <a:gd name="connsiteY13" fmla="*/ 19050 h 180975"/>
              <a:gd name="connsiteX14" fmla="*/ 76200 w 200025"/>
              <a:gd name="connsiteY14" fmla="*/ 19050 h 180975"/>
              <a:gd name="connsiteX15" fmla="*/ 85725 w 200025"/>
              <a:gd name="connsiteY15" fmla="*/ 28575 h 180975"/>
              <a:gd name="connsiteX16" fmla="*/ 85725 w 200025"/>
              <a:gd name="connsiteY16" fmla="*/ 123823 h 180975"/>
              <a:gd name="connsiteX17" fmla="*/ 95250 w 200025"/>
              <a:gd name="connsiteY17" fmla="*/ 114298 h 180975"/>
              <a:gd name="connsiteX18" fmla="*/ 104775 w 200025"/>
              <a:gd name="connsiteY18" fmla="*/ 114298 h 180975"/>
              <a:gd name="connsiteX19" fmla="*/ 104775 w 200025"/>
              <a:gd name="connsiteY19" fmla="*/ 28575 h 180975"/>
              <a:gd name="connsiteX20" fmla="*/ 114300 w 200025"/>
              <a:gd name="connsiteY20" fmla="*/ 19050 h 180975"/>
              <a:gd name="connsiteX21" fmla="*/ 171450 w 200025"/>
              <a:gd name="connsiteY21" fmla="*/ 19050 h 180975"/>
              <a:gd name="connsiteX22" fmla="*/ 171450 w 200025"/>
              <a:gd name="connsiteY22" fmla="*/ 87329 h 180975"/>
              <a:gd name="connsiteX23" fmla="*/ 189265 w 200025"/>
              <a:gd name="connsiteY23" fmla="*/ 89589 h 180975"/>
              <a:gd name="connsiteX24" fmla="*/ 190500 w 200025"/>
              <a:gd name="connsiteY24" fmla="*/ 90673 h 180975"/>
              <a:gd name="connsiteX25" fmla="*/ 190500 w 200025"/>
              <a:gd name="connsiteY25" fmla="*/ 19050 h 180975"/>
              <a:gd name="connsiteX26" fmla="*/ 171450 w 200025"/>
              <a:gd name="connsiteY26" fmla="*/ 0 h 180975"/>
              <a:gd name="connsiteX27" fmla="*/ 114300 w 200025"/>
              <a:gd name="connsiteY27" fmla="*/ 0 h 180975"/>
              <a:gd name="connsiteX28" fmla="*/ 95250 w 200025"/>
              <a:gd name="connsiteY28" fmla="*/ 7276 h 180975"/>
              <a:gd name="connsiteX29" fmla="*/ 76200 w 200025"/>
              <a:gd name="connsiteY29" fmla="*/ 0 h 180975"/>
              <a:gd name="connsiteX30" fmla="*/ 19050 w 200025"/>
              <a:gd name="connsiteY30" fmla="*/ 0 h 180975"/>
              <a:gd name="connsiteX31" fmla="*/ 183168 w 200025"/>
              <a:gd name="connsiteY31" fmla="*/ 96906 h 180975"/>
              <a:gd name="connsiteX32" fmla="*/ 191864 w 200025"/>
              <a:gd name="connsiteY32" fmla="*/ 107648 h 180975"/>
              <a:gd name="connsiteX33" fmla="*/ 200025 w 200025"/>
              <a:gd name="connsiteY33" fmla="*/ 138113 h 180975"/>
              <a:gd name="connsiteX34" fmla="*/ 191864 w 200025"/>
              <a:gd name="connsiteY34" fmla="*/ 168577 h 180975"/>
              <a:gd name="connsiteX35" fmla="*/ 183168 w 200025"/>
              <a:gd name="connsiteY35" fmla="*/ 179320 h 180975"/>
              <a:gd name="connsiteX36" fmla="*/ 173106 w 200025"/>
              <a:gd name="connsiteY36" fmla="*/ 178405 h 180975"/>
              <a:gd name="connsiteX37" fmla="*/ 174021 w 200025"/>
              <a:gd name="connsiteY37" fmla="*/ 168344 h 180975"/>
              <a:gd name="connsiteX38" fmla="*/ 179612 w 200025"/>
              <a:gd name="connsiteY38" fmla="*/ 161226 h 180975"/>
              <a:gd name="connsiteX39" fmla="*/ 185738 w 200025"/>
              <a:gd name="connsiteY39" fmla="*/ 138113 h 180975"/>
              <a:gd name="connsiteX40" fmla="*/ 179612 w 200025"/>
              <a:gd name="connsiteY40" fmla="*/ 114999 h 180975"/>
              <a:gd name="connsiteX41" fmla="*/ 174021 w 200025"/>
              <a:gd name="connsiteY41" fmla="*/ 107882 h 180975"/>
              <a:gd name="connsiteX42" fmla="*/ 173106 w 200025"/>
              <a:gd name="connsiteY42" fmla="*/ 97821 h 180975"/>
              <a:gd name="connsiteX43" fmla="*/ 183168 w 200025"/>
              <a:gd name="connsiteY43" fmla="*/ 96906 h 180975"/>
              <a:gd name="connsiteX44" fmla="*/ 163830 w 200025"/>
              <a:gd name="connsiteY44" fmla="*/ 110966 h 180975"/>
              <a:gd name="connsiteX45" fmla="*/ 170251 w 200025"/>
              <a:gd name="connsiteY45" fmla="*/ 118077 h 180975"/>
              <a:gd name="connsiteX46" fmla="*/ 176213 w 200025"/>
              <a:gd name="connsiteY46" fmla="*/ 138113 h 180975"/>
              <a:gd name="connsiteX47" fmla="*/ 170251 w 200025"/>
              <a:gd name="connsiteY47" fmla="*/ 158148 h 180975"/>
              <a:gd name="connsiteX48" fmla="*/ 163830 w 200025"/>
              <a:gd name="connsiteY48" fmla="*/ 165259 h 180975"/>
              <a:gd name="connsiteX49" fmla="*/ 153829 w 200025"/>
              <a:gd name="connsiteY49" fmla="*/ 163830 h 180975"/>
              <a:gd name="connsiteX50" fmla="*/ 154460 w 200025"/>
              <a:gd name="connsiteY50" fmla="*/ 154524 h 180975"/>
              <a:gd name="connsiteX51" fmla="*/ 155258 w 200025"/>
              <a:gd name="connsiteY51" fmla="*/ 153829 h 180975"/>
              <a:gd name="connsiteX52" fmla="*/ 158363 w 200025"/>
              <a:gd name="connsiteY52" fmla="*/ 150224 h 180975"/>
              <a:gd name="connsiteX53" fmla="*/ 161925 w 200025"/>
              <a:gd name="connsiteY53" fmla="*/ 138113 h 180975"/>
              <a:gd name="connsiteX54" fmla="*/ 158363 w 200025"/>
              <a:gd name="connsiteY54" fmla="*/ 126001 h 180975"/>
              <a:gd name="connsiteX55" fmla="*/ 155258 w 200025"/>
              <a:gd name="connsiteY55" fmla="*/ 122396 h 180975"/>
              <a:gd name="connsiteX56" fmla="*/ 153829 w 200025"/>
              <a:gd name="connsiteY56" fmla="*/ 112395 h 180975"/>
              <a:gd name="connsiteX57" fmla="*/ 163830 w 200025"/>
              <a:gd name="connsiteY57" fmla="*/ 110966 h 180975"/>
              <a:gd name="connsiteX58" fmla="*/ 138244 w 200025"/>
              <a:gd name="connsiteY58" fmla="*/ 105232 h 180975"/>
              <a:gd name="connsiteX59" fmla="*/ 142875 w 200025"/>
              <a:gd name="connsiteY59" fmla="*/ 111919 h 180975"/>
              <a:gd name="connsiteX60" fmla="*/ 142875 w 200025"/>
              <a:gd name="connsiteY60" fmla="*/ 164306 h 180975"/>
              <a:gd name="connsiteX61" fmla="*/ 138244 w 200025"/>
              <a:gd name="connsiteY61" fmla="*/ 170994 h 180975"/>
              <a:gd name="connsiteX62" fmla="*/ 130355 w 200025"/>
              <a:gd name="connsiteY62" fmla="*/ 169011 h 180975"/>
              <a:gd name="connsiteX63" fmla="*/ 115821 w 200025"/>
              <a:gd name="connsiteY63" fmla="*/ 152400 h 180975"/>
              <a:gd name="connsiteX64" fmla="*/ 102394 w 200025"/>
              <a:gd name="connsiteY64" fmla="*/ 152400 h 180975"/>
              <a:gd name="connsiteX65" fmla="*/ 95250 w 200025"/>
              <a:gd name="connsiteY65" fmla="*/ 145256 h 180975"/>
              <a:gd name="connsiteX66" fmla="*/ 95250 w 200025"/>
              <a:gd name="connsiteY66" fmla="*/ 130969 h 180975"/>
              <a:gd name="connsiteX67" fmla="*/ 102394 w 200025"/>
              <a:gd name="connsiteY67" fmla="*/ 123825 h 180975"/>
              <a:gd name="connsiteX68" fmla="*/ 115821 w 200025"/>
              <a:gd name="connsiteY68" fmla="*/ 123825 h 180975"/>
              <a:gd name="connsiteX69" fmla="*/ 130355 w 200025"/>
              <a:gd name="connsiteY69" fmla="*/ 107215 h 180975"/>
              <a:gd name="connsiteX70" fmla="*/ 138244 w 200025"/>
              <a:gd name="connsiteY70" fmla="*/ 105232 h 1809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00025" h="180975">
                <a:moveTo>
                  <a:pt x="19050" y="0"/>
                </a:moveTo>
                <a:cubicBezTo>
                  <a:pt x="8529" y="0"/>
                  <a:pt x="0" y="8529"/>
                  <a:pt x="0" y="19050"/>
                </a:cubicBezTo>
                <a:lnTo>
                  <a:pt x="0" y="138113"/>
                </a:lnTo>
                <a:cubicBezTo>
                  <a:pt x="0" y="148634"/>
                  <a:pt x="8529" y="157163"/>
                  <a:pt x="19050" y="157163"/>
                </a:cubicBezTo>
                <a:lnTo>
                  <a:pt x="76200" y="157163"/>
                </a:lnTo>
                <a:cubicBezTo>
                  <a:pt x="76339" y="157163"/>
                  <a:pt x="76477" y="157162"/>
                  <a:pt x="76615" y="157160"/>
                </a:cubicBezTo>
                <a:lnTo>
                  <a:pt x="86998" y="157160"/>
                </a:lnTo>
                <a:cubicBezTo>
                  <a:pt x="86189" y="155759"/>
                  <a:pt x="85725" y="154133"/>
                  <a:pt x="85725" y="152398"/>
                </a:cubicBezTo>
                <a:lnTo>
                  <a:pt x="85725" y="138072"/>
                </a:lnTo>
                <a:lnTo>
                  <a:pt x="74831" y="138072"/>
                </a:lnTo>
                <a:lnTo>
                  <a:pt x="74473" y="138071"/>
                </a:lnTo>
                <a:lnTo>
                  <a:pt x="74473" y="138113"/>
                </a:lnTo>
                <a:lnTo>
                  <a:pt x="19050" y="138113"/>
                </a:lnTo>
                <a:lnTo>
                  <a:pt x="19050" y="19050"/>
                </a:lnTo>
                <a:lnTo>
                  <a:pt x="76200" y="19050"/>
                </a:lnTo>
                <a:cubicBezTo>
                  <a:pt x="81461" y="19050"/>
                  <a:pt x="85725" y="23315"/>
                  <a:pt x="85725" y="28575"/>
                </a:cubicBezTo>
                <a:lnTo>
                  <a:pt x="85725" y="123823"/>
                </a:lnTo>
                <a:cubicBezTo>
                  <a:pt x="85725" y="118562"/>
                  <a:pt x="89989" y="114298"/>
                  <a:pt x="95250" y="114298"/>
                </a:cubicBezTo>
                <a:lnTo>
                  <a:pt x="104775" y="114298"/>
                </a:lnTo>
                <a:lnTo>
                  <a:pt x="104775" y="28575"/>
                </a:lnTo>
                <a:cubicBezTo>
                  <a:pt x="104775" y="23314"/>
                  <a:pt x="109039" y="19050"/>
                  <a:pt x="114300" y="19050"/>
                </a:cubicBezTo>
                <a:lnTo>
                  <a:pt x="171450" y="19050"/>
                </a:lnTo>
                <a:lnTo>
                  <a:pt x="171450" y="87329"/>
                </a:lnTo>
                <a:cubicBezTo>
                  <a:pt x="177137" y="84637"/>
                  <a:pt x="184113" y="85295"/>
                  <a:pt x="189265" y="89589"/>
                </a:cubicBezTo>
                <a:cubicBezTo>
                  <a:pt x="189668" y="89926"/>
                  <a:pt x="190081" y="90287"/>
                  <a:pt x="190500" y="90673"/>
                </a:cubicBezTo>
                <a:lnTo>
                  <a:pt x="190500" y="19050"/>
                </a:lnTo>
                <a:cubicBezTo>
                  <a:pt x="190500" y="8529"/>
                  <a:pt x="181971" y="0"/>
                  <a:pt x="171450" y="0"/>
                </a:cubicBezTo>
                <a:lnTo>
                  <a:pt x="114300" y="0"/>
                </a:lnTo>
                <a:cubicBezTo>
                  <a:pt x="106981" y="0"/>
                  <a:pt x="100306" y="2751"/>
                  <a:pt x="95250" y="7276"/>
                </a:cubicBezTo>
                <a:cubicBezTo>
                  <a:pt x="90194" y="2751"/>
                  <a:pt x="83519" y="0"/>
                  <a:pt x="76200" y="0"/>
                </a:cubicBezTo>
                <a:lnTo>
                  <a:pt x="19050" y="0"/>
                </a:lnTo>
                <a:close/>
                <a:moveTo>
                  <a:pt x="183168" y="96906"/>
                </a:moveTo>
                <a:cubicBezTo>
                  <a:pt x="185531" y="98875"/>
                  <a:pt x="188738" y="102439"/>
                  <a:pt x="191864" y="107648"/>
                </a:cubicBezTo>
                <a:cubicBezTo>
                  <a:pt x="196970" y="116158"/>
                  <a:pt x="200025" y="126343"/>
                  <a:pt x="200025" y="138113"/>
                </a:cubicBezTo>
                <a:cubicBezTo>
                  <a:pt x="200025" y="149882"/>
                  <a:pt x="196970" y="160067"/>
                  <a:pt x="191864" y="168577"/>
                </a:cubicBezTo>
                <a:cubicBezTo>
                  <a:pt x="188738" y="173786"/>
                  <a:pt x="185531" y="177350"/>
                  <a:pt x="183168" y="179320"/>
                </a:cubicBezTo>
                <a:cubicBezTo>
                  <a:pt x="180137" y="181846"/>
                  <a:pt x="175632" y="181436"/>
                  <a:pt x="173106" y="178405"/>
                </a:cubicBezTo>
                <a:cubicBezTo>
                  <a:pt x="170580" y="175373"/>
                  <a:pt x="170990" y="170869"/>
                  <a:pt x="174021" y="168344"/>
                </a:cubicBezTo>
                <a:cubicBezTo>
                  <a:pt x="175230" y="167336"/>
                  <a:pt x="177380" y="164947"/>
                  <a:pt x="179612" y="161226"/>
                </a:cubicBezTo>
                <a:cubicBezTo>
                  <a:pt x="183435" y="154854"/>
                  <a:pt x="185738" y="147179"/>
                  <a:pt x="185738" y="138113"/>
                </a:cubicBezTo>
                <a:cubicBezTo>
                  <a:pt x="185738" y="129046"/>
                  <a:pt x="183435" y="121371"/>
                  <a:pt x="179612" y="114999"/>
                </a:cubicBezTo>
                <a:cubicBezTo>
                  <a:pt x="177380" y="111279"/>
                  <a:pt x="175230" y="108889"/>
                  <a:pt x="174021" y="107882"/>
                </a:cubicBezTo>
                <a:cubicBezTo>
                  <a:pt x="170990" y="105356"/>
                  <a:pt x="170580" y="100852"/>
                  <a:pt x="173106" y="97821"/>
                </a:cubicBezTo>
                <a:cubicBezTo>
                  <a:pt x="175632" y="94790"/>
                  <a:pt x="180137" y="94380"/>
                  <a:pt x="183168" y="96906"/>
                </a:cubicBezTo>
                <a:close/>
                <a:moveTo>
                  <a:pt x="163830" y="110966"/>
                </a:moveTo>
                <a:cubicBezTo>
                  <a:pt x="165625" y="112313"/>
                  <a:pt x="167973" y="114660"/>
                  <a:pt x="170251" y="118077"/>
                </a:cubicBezTo>
                <a:cubicBezTo>
                  <a:pt x="173975" y="123663"/>
                  <a:pt x="176213" y="130376"/>
                  <a:pt x="176213" y="138113"/>
                </a:cubicBezTo>
                <a:cubicBezTo>
                  <a:pt x="176213" y="145849"/>
                  <a:pt x="173975" y="152562"/>
                  <a:pt x="170251" y="158148"/>
                </a:cubicBezTo>
                <a:cubicBezTo>
                  <a:pt x="167973" y="161565"/>
                  <a:pt x="165625" y="163913"/>
                  <a:pt x="163830" y="165259"/>
                </a:cubicBezTo>
                <a:cubicBezTo>
                  <a:pt x="160674" y="167626"/>
                  <a:pt x="156197" y="166987"/>
                  <a:pt x="153829" y="163830"/>
                </a:cubicBezTo>
                <a:cubicBezTo>
                  <a:pt x="151677" y="160961"/>
                  <a:pt x="152010" y="157000"/>
                  <a:pt x="154460" y="154524"/>
                </a:cubicBezTo>
                <a:lnTo>
                  <a:pt x="155258" y="153829"/>
                </a:lnTo>
                <a:cubicBezTo>
                  <a:pt x="155844" y="153390"/>
                  <a:pt x="157068" y="152165"/>
                  <a:pt x="158363" y="150224"/>
                </a:cubicBezTo>
                <a:cubicBezTo>
                  <a:pt x="160592" y="146880"/>
                  <a:pt x="161925" y="142878"/>
                  <a:pt x="161925" y="138113"/>
                </a:cubicBezTo>
                <a:cubicBezTo>
                  <a:pt x="161925" y="133347"/>
                  <a:pt x="160592" y="129345"/>
                  <a:pt x="158363" y="126001"/>
                </a:cubicBezTo>
                <a:cubicBezTo>
                  <a:pt x="157068" y="124060"/>
                  <a:pt x="155844" y="122836"/>
                  <a:pt x="155258" y="122396"/>
                </a:cubicBezTo>
                <a:cubicBezTo>
                  <a:pt x="152102" y="120029"/>
                  <a:pt x="151462" y="115552"/>
                  <a:pt x="153829" y="112395"/>
                </a:cubicBezTo>
                <a:cubicBezTo>
                  <a:pt x="156197" y="109238"/>
                  <a:pt x="160674" y="108599"/>
                  <a:pt x="163830" y="110966"/>
                </a:cubicBezTo>
                <a:close/>
                <a:moveTo>
                  <a:pt x="138244" y="105232"/>
                </a:moveTo>
                <a:cubicBezTo>
                  <a:pt x="141030" y="106279"/>
                  <a:pt x="142875" y="108943"/>
                  <a:pt x="142875" y="111919"/>
                </a:cubicBezTo>
                <a:lnTo>
                  <a:pt x="142875" y="164306"/>
                </a:lnTo>
                <a:cubicBezTo>
                  <a:pt x="142875" y="167283"/>
                  <a:pt x="141030" y="169947"/>
                  <a:pt x="138244" y="170994"/>
                </a:cubicBezTo>
                <a:cubicBezTo>
                  <a:pt x="135458" y="172041"/>
                  <a:pt x="132315" y="171251"/>
                  <a:pt x="130355" y="169011"/>
                </a:cubicBezTo>
                <a:lnTo>
                  <a:pt x="115821" y="152400"/>
                </a:lnTo>
                <a:lnTo>
                  <a:pt x="102394" y="152400"/>
                </a:lnTo>
                <a:cubicBezTo>
                  <a:pt x="98449" y="152400"/>
                  <a:pt x="95250" y="149202"/>
                  <a:pt x="95250" y="145256"/>
                </a:cubicBezTo>
                <a:lnTo>
                  <a:pt x="95250" y="130969"/>
                </a:lnTo>
                <a:cubicBezTo>
                  <a:pt x="95250" y="127024"/>
                  <a:pt x="98449" y="123825"/>
                  <a:pt x="102394" y="123825"/>
                </a:cubicBezTo>
                <a:lnTo>
                  <a:pt x="115821" y="123825"/>
                </a:lnTo>
                <a:lnTo>
                  <a:pt x="130355" y="107215"/>
                </a:lnTo>
                <a:cubicBezTo>
                  <a:pt x="132315" y="104975"/>
                  <a:pt x="135458" y="104185"/>
                  <a:pt x="138244" y="105232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3" name="Graphic 98"/>
          <p:cNvSpPr/>
          <p:nvPr/>
        </p:nvSpPr>
        <p:spPr>
          <a:xfrm>
            <a:off x="1856891" y="8627215"/>
            <a:ext cx="221692" cy="221692"/>
          </a:xfrm>
          <a:custGeom>
            <a:gdLst>
              <a:gd name="connsiteX0" fmla="*/ 50006 w 171450"/>
              <a:gd name="connsiteY0" fmla="*/ 66675 h 171450"/>
              <a:gd name="connsiteX1" fmla="*/ 42863 w 171450"/>
              <a:gd name="connsiteY1" fmla="*/ 73819 h 171450"/>
              <a:gd name="connsiteX2" fmla="*/ 50006 w 171450"/>
              <a:gd name="connsiteY2" fmla="*/ 80963 h 171450"/>
              <a:gd name="connsiteX3" fmla="*/ 57150 w 171450"/>
              <a:gd name="connsiteY3" fmla="*/ 73819 h 171450"/>
              <a:gd name="connsiteX4" fmla="*/ 50006 w 171450"/>
              <a:gd name="connsiteY4" fmla="*/ 66675 h 171450"/>
              <a:gd name="connsiteX5" fmla="*/ 42863 w 171450"/>
              <a:gd name="connsiteY5" fmla="*/ 126206 h 171450"/>
              <a:gd name="connsiteX6" fmla="*/ 50006 w 171450"/>
              <a:gd name="connsiteY6" fmla="*/ 119063 h 171450"/>
              <a:gd name="connsiteX7" fmla="*/ 57150 w 171450"/>
              <a:gd name="connsiteY7" fmla="*/ 126206 h 171450"/>
              <a:gd name="connsiteX8" fmla="*/ 50006 w 171450"/>
              <a:gd name="connsiteY8" fmla="*/ 133350 h 171450"/>
              <a:gd name="connsiteX9" fmla="*/ 42863 w 171450"/>
              <a:gd name="connsiteY9" fmla="*/ 126206 h 171450"/>
              <a:gd name="connsiteX10" fmla="*/ 0 w 171450"/>
              <a:gd name="connsiteY10" fmla="*/ 30956 h 171450"/>
              <a:gd name="connsiteX11" fmla="*/ 30956 w 171450"/>
              <a:gd name="connsiteY11" fmla="*/ 0 h 171450"/>
              <a:gd name="connsiteX12" fmla="*/ 140494 w 171450"/>
              <a:gd name="connsiteY12" fmla="*/ 0 h 171450"/>
              <a:gd name="connsiteX13" fmla="*/ 171450 w 171450"/>
              <a:gd name="connsiteY13" fmla="*/ 30956 h 171450"/>
              <a:gd name="connsiteX14" fmla="*/ 171450 w 171450"/>
              <a:gd name="connsiteY14" fmla="*/ 140494 h 171450"/>
              <a:gd name="connsiteX15" fmla="*/ 140494 w 171450"/>
              <a:gd name="connsiteY15" fmla="*/ 171450 h 171450"/>
              <a:gd name="connsiteX16" fmla="*/ 30956 w 171450"/>
              <a:gd name="connsiteY16" fmla="*/ 171450 h 171450"/>
              <a:gd name="connsiteX17" fmla="*/ 0 w 171450"/>
              <a:gd name="connsiteY17" fmla="*/ 140494 h 171450"/>
              <a:gd name="connsiteX18" fmla="*/ 0 w 171450"/>
              <a:gd name="connsiteY18" fmla="*/ 30956 h 171450"/>
              <a:gd name="connsiteX19" fmla="*/ 28575 w 171450"/>
              <a:gd name="connsiteY19" fmla="*/ 73819 h 171450"/>
              <a:gd name="connsiteX20" fmla="*/ 50006 w 171450"/>
              <a:gd name="connsiteY20" fmla="*/ 95250 h 171450"/>
              <a:gd name="connsiteX21" fmla="*/ 71438 w 171450"/>
              <a:gd name="connsiteY21" fmla="*/ 73819 h 171450"/>
              <a:gd name="connsiteX22" fmla="*/ 50006 w 171450"/>
              <a:gd name="connsiteY22" fmla="*/ 52388 h 171450"/>
              <a:gd name="connsiteX23" fmla="*/ 28575 w 171450"/>
              <a:gd name="connsiteY23" fmla="*/ 73819 h 171450"/>
              <a:gd name="connsiteX24" fmla="*/ 50006 w 171450"/>
              <a:gd name="connsiteY24" fmla="*/ 104775 h 171450"/>
              <a:gd name="connsiteX25" fmla="*/ 28575 w 171450"/>
              <a:gd name="connsiteY25" fmla="*/ 126206 h 171450"/>
              <a:gd name="connsiteX26" fmla="*/ 50006 w 171450"/>
              <a:gd name="connsiteY26" fmla="*/ 147638 h 171450"/>
              <a:gd name="connsiteX27" fmla="*/ 71438 w 171450"/>
              <a:gd name="connsiteY27" fmla="*/ 126206 h 171450"/>
              <a:gd name="connsiteX28" fmla="*/ 50006 w 171450"/>
              <a:gd name="connsiteY28" fmla="*/ 104775 h 171450"/>
              <a:gd name="connsiteX29" fmla="*/ 85725 w 171450"/>
              <a:gd name="connsiteY29" fmla="*/ 73819 h 171450"/>
              <a:gd name="connsiteX30" fmla="*/ 92869 w 171450"/>
              <a:gd name="connsiteY30" fmla="*/ 80963 h 171450"/>
              <a:gd name="connsiteX31" fmla="*/ 135731 w 171450"/>
              <a:gd name="connsiteY31" fmla="*/ 80963 h 171450"/>
              <a:gd name="connsiteX32" fmla="*/ 142875 w 171450"/>
              <a:gd name="connsiteY32" fmla="*/ 73819 h 171450"/>
              <a:gd name="connsiteX33" fmla="*/ 135731 w 171450"/>
              <a:gd name="connsiteY33" fmla="*/ 66675 h 171450"/>
              <a:gd name="connsiteX34" fmla="*/ 92869 w 171450"/>
              <a:gd name="connsiteY34" fmla="*/ 66675 h 171450"/>
              <a:gd name="connsiteX35" fmla="*/ 85725 w 171450"/>
              <a:gd name="connsiteY35" fmla="*/ 73819 h 171450"/>
              <a:gd name="connsiteX36" fmla="*/ 92869 w 171450"/>
              <a:gd name="connsiteY36" fmla="*/ 119063 h 171450"/>
              <a:gd name="connsiteX37" fmla="*/ 85725 w 171450"/>
              <a:gd name="connsiteY37" fmla="*/ 126206 h 171450"/>
              <a:gd name="connsiteX38" fmla="*/ 92869 w 171450"/>
              <a:gd name="connsiteY38" fmla="*/ 133350 h 171450"/>
              <a:gd name="connsiteX39" fmla="*/ 135731 w 171450"/>
              <a:gd name="connsiteY39" fmla="*/ 133350 h 171450"/>
              <a:gd name="connsiteX40" fmla="*/ 142875 w 171450"/>
              <a:gd name="connsiteY40" fmla="*/ 126206 h 171450"/>
              <a:gd name="connsiteX41" fmla="*/ 135731 w 171450"/>
              <a:gd name="connsiteY41" fmla="*/ 119063 h 171450"/>
              <a:gd name="connsiteX42" fmla="*/ 92869 w 171450"/>
              <a:gd name="connsiteY42" fmla="*/ 119063 h 171450"/>
              <a:gd name="connsiteX43" fmla="*/ 28575 w 171450"/>
              <a:gd name="connsiteY43" fmla="*/ 30956 h 171450"/>
              <a:gd name="connsiteX44" fmla="*/ 35719 w 171450"/>
              <a:gd name="connsiteY44" fmla="*/ 38100 h 171450"/>
              <a:gd name="connsiteX45" fmla="*/ 135731 w 171450"/>
              <a:gd name="connsiteY45" fmla="*/ 38100 h 171450"/>
              <a:gd name="connsiteX46" fmla="*/ 142875 w 171450"/>
              <a:gd name="connsiteY46" fmla="*/ 30956 h 171450"/>
              <a:gd name="connsiteX47" fmla="*/ 135731 w 171450"/>
              <a:gd name="connsiteY47" fmla="*/ 23813 h 171450"/>
              <a:gd name="connsiteX48" fmla="*/ 35719 w 171450"/>
              <a:gd name="connsiteY48" fmla="*/ 23813 h 171450"/>
              <a:gd name="connsiteX49" fmla="*/ 28575 w 171450"/>
              <a:gd name="connsiteY49" fmla="*/ 30956 h 1714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71450" h="171450">
                <a:moveTo>
                  <a:pt x="50006" y="66675"/>
                </a:moveTo>
                <a:cubicBezTo>
                  <a:pt x="46061" y="66675"/>
                  <a:pt x="42863" y="69874"/>
                  <a:pt x="42863" y="73819"/>
                </a:cubicBezTo>
                <a:cubicBezTo>
                  <a:pt x="42863" y="77764"/>
                  <a:pt x="46061" y="80963"/>
                  <a:pt x="50006" y="80963"/>
                </a:cubicBezTo>
                <a:cubicBezTo>
                  <a:pt x="53952" y="80963"/>
                  <a:pt x="57150" y="77764"/>
                  <a:pt x="57150" y="73819"/>
                </a:cubicBezTo>
                <a:cubicBezTo>
                  <a:pt x="57150" y="69874"/>
                  <a:pt x="53952" y="66675"/>
                  <a:pt x="50006" y="66675"/>
                </a:cubicBezTo>
                <a:close/>
                <a:moveTo>
                  <a:pt x="42863" y="126206"/>
                </a:moveTo>
                <a:cubicBezTo>
                  <a:pt x="42863" y="122261"/>
                  <a:pt x="46061" y="119063"/>
                  <a:pt x="50006" y="119063"/>
                </a:cubicBezTo>
                <a:cubicBezTo>
                  <a:pt x="53952" y="119063"/>
                  <a:pt x="57150" y="122261"/>
                  <a:pt x="57150" y="126206"/>
                </a:cubicBezTo>
                <a:cubicBezTo>
                  <a:pt x="57150" y="130152"/>
                  <a:pt x="53952" y="133350"/>
                  <a:pt x="50006" y="133350"/>
                </a:cubicBezTo>
                <a:cubicBezTo>
                  <a:pt x="46061" y="133350"/>
                  <a:pt x="42863" y="130152"/>
                  <a:pt x="42863" y="126206"/>
                </a:cubicBezTo>
                <a:close/>
                <a:moveTo>
                  <a:pt x="0" y="30956"/>
                </a:moveTo>
                <a:cubicBezTo>
                  <a:pt x="0" y="13860"/>
                  <a:pt x="13860" y="0"/>
                  <a:pt x="30956" y="0"/>
                </a:cubicBezTo>
                <a:lnTo>
                  <a:pt x="140494" y="0"/>
                </a:lnTo>
                <a:cubicBezTo>
                  <a:pt x="157590" y="0"/>
                  <a:pt x="171450" y="13860"/>
                  <a:pt x="171450" y="30956"/>
                </a:cubicBezTo>
                <a:lnTo>
                  <a:pt x="171450" y="140494"/>
                </a:lnTo>
                <a:cubicBezTo>
                  <a:pt x="171450" y="157590"/>
                  <a:pt x="157590" y="171450"/>
                  <a:pt x="140494" y="171450"/>
                </a:cubicBezTo>
                <a:lnTo>
                  <a:pt x="30956" y="171450"/>
                </a:lnTo>
                <a:cubicBezTo>
                  <a:pt x="13860" y="171450"/>
                  <a:pt x="0" y="157590"/>
                  <a:pt x="0" y="140494"/>
                </a:cubicBezTo>
                <a:lnTo>
                  <a:pt x="0" y="30956"/>
                </a:lnTo>
                <a:close/>
                <a:moveTo>
                  <a:pt x="28575" y="73819"/>
                </a:moveTo>
                <a:cubicBezTo>
                  <a:pt x="28575" y="85655"/>
                  <a:pt x="38170" y="95250"/>
                  <a:pt x="50006" y="95250"/>
                </a:cubicBezTo>
                <a:cubicBezTo>
                  <a:pt x="61842" y="95250"/>
                  <a:pt x="71438" y="85655"/>
                  <a:pt x="71438" y="73819"/>
                </a:cubicBezTo>
                <a:cubicBezTo>
                  <a:pt x="71438" y="61983"/>
                  <a:pt x="61842" y="52388"/>
                  <a:pt x="50006" y="52388"/>
                </a:cubicBezTo>
                <a:cubicBezTo>
                  <a:pt x="38170" y="52388"/>
                  <a:pt x="28575" y="61983"/>
                  <a:pt x="28575" y="73819"/>
                </a:cubicBezTo>
                <a:close/>
                <a:moveTo>
                  <a:pt x="50006" y="104775"/>
                </a:moveTo>
                <a:cubicBezTo>
                  <a:pt x="38170" y="104775"/>
                  <a:pt x="28575" y="114370"/>
                  <a:pt x="28575" y="126206"/>
                </a:cubicBezTo>
                <a:cubicBezTo>
                  <a:pt x="28575" y="138042"/>
                  <a:pt x="38170" y="147638"/>
                  <a:pt x="50006" y="147638"/>
                </a:cubicBezTo>
                <a:cubicBezTo>
                  <a:pt x="61842" y="147638"/>
                  <a:pt x="71438" y="138042"/>
                  <a:pt x="71438" y="126206"/>
                </a:cubicBezTo>
                <a:cubicBezTo>
                  <a:pt x="71438" y="114370"/>
                  <a:pt x="61842" y="104775"/>
                  <a:pt x="50006" y="104775"/>
                </a:cubicBezTo>
                <a:close/>
                <a:moveTo>
                  <a:pt x="85725" y="73819"/>
                </a:moveTo>
                <a:cubicBezTo>
                  <a:pt x="85725" y="77764"/>
                  <a:pt x="88924" y="80963"/>
                  <a:pt x="92869" y="80963"/>
                </a:cubicBezTo>
                <a:lnTo>
                  <a:pt x="135731" y="80963"/>
                </a:lnTo>
                <a:cubicBezTo>
                  <a:pt x="139677" y="80963"/>
                  <a:pt x="142875" y="77764"/>
                  <a:pt x="142875" y="73819"/>
                </a:cubicBezTo>
                <a:cubicBezTo>
                  <a:pt x="142875" y="69874"/>
                  <a:pt x="139677" y="66675"/>
                  <a:pt x="135731" y="66675"/>
                </a:cubicBezTo>
                <a:lnTo>
                  <a:pt x="92869" y="66675"/>
                </a:lnTo>
                <a:cubicBezTo>
                  <a:pt x="88924" y="66675"/>
                  <a:pt x="85725" y="69874"/>
                  <a:pt x="85725" y="73819"/>
                </a:cubicBezTo>
                <a:close/>
                <a:moveTo>
                  <a:pt x="92869" y="119063"/>
                </a:moveTo>
                <a:cubicBezTo>
                  <a:pt x="88924" y="119063"/>
                  <a:pt x="85725" y="122261"/>
                  <a:pt x="85725" y="126206"/>
                </a:cubicBezTo>
                <a:cubicBezTo>
                  <a:pt x="85725" y="130152"/>
                  <a:pt x="88924" y="133350"/>
                  <a:pt x="92869" y="133350"/>
                </a:cubicBezTo>
                <a:lnTo>
                  <a:pt x="135731" y="133350"/>
                </a:lnTo>
                <a:cubicBezTo>
                  <a:pt x="139677" y="133350"/>
                  <a:pt x="142875" y="130152"/>
                  <a:pt x="142875" y="126206"/>
                </a:cubicBezTo>
                <a:cubicBezTo>
                  <a:pt x="142875" y="122261"/>
                  <a:pt x="139677" y="119063"/>
                  <a:pt x="135731" y="119063"/>
                </a:cubicBezTo>
                <a:lnTo>
                  <a:pt x="92869" y="119063"/>
                </a:lnTo>
                <a:close/>
                <a:moveTo>
                  <a:pt x="28575" y="30956"/>
                </a:moveTo>
                <a:cubicBezTo>
                  <a:pt x="28575" y="34902"/>
                  <a:pt x="31773" y="38100"/>
                  <a:pt x="35719" y="38100"/>
                </a:cubicBezTo>
                <a:lnTo>
                  <a:pt x="135731" y="38100"/>
                </a:lnTo>
                <a:cubicBezTo>
                  <a:pt x="139677" y="38100"/>
                  <a:pt x="142875" y="34902"/>
                  <a:pt x="142875" y="30956"/>
                </a:cubicBezTo>
                <a:cubicBezTo>
                  <a:pt x="142875" y="27011"/>
                  <a:pt x="139677" y="23813"/>
                  <a:pt x="135731" y="23813"/>
                </a:cubicBezTo>
                <a:lnTo>
                  <a:pt x="35719" y="23813"/>
                </a:lnTo>
                <a:cubicBezTo>
                  <a:pt x="31773" y="23813"/>
                  <a:pt x="28575" y="27011"/>
                  <a:pt x="28575" y="30956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4" name="Graphic 100"/>
          <p:cNvSpPr/>
          <p:nvPr/>
        </p:nvSpPr>
        <p:spPr>
          <a:xfrm>
            <a:off x="4779392" y="8616631"/>
            <a:ext cx="221692" cy="221936"/>
          </a:xfrm>
          <a:custGeom>
            <a:gdLst>
              <a:gd name="connsiteX0" fmla="*/ 57150 w 171450"/>
              <a:gd name="connsiteY0" fmla="*/ 21431 h 171640"/>
              <a:gd name="connsiteX1" fmla="*/ 78581 w 171450"/>
              <a:gd name="connsiteY1" fmla="*/ 0 h 171640"/>
              <a:gd name="connsiteX2" fmla="*/ 92869 w 171450"/>
              <a:gd name="connsiteY2" fmla="*/ 0 h 171640"/>
              <a:gd name="connsiteX3" fmla="*/ 114300 w 171450"/>
              <a:gd name="connsiteY3" fmla="*/ 21431 h 171640"/>
              <a:gd name="connsiteX4" fmla="*/ 114300 w 171450"/>
              <a:gd name="connsiteY4" fmla="*/ 171641 h 171640"/>
              <a:gd name="connsiteX5" fmla="*/ 57150 w 171450"/>
              <a:gd name="connsiteY5" fmla="*/ 171641 h 171640"/>
              <a:gd name="connsiteX6" fmla="*/ 57150 w 171450"/>
              <a:gd name="connsiteY6" fmla="*/ 21431 h 171640"/>
              <a:gd name="connsiteX7" fmla="*/ 42863 w 171450"/>
              <a:gd name="connsiteY7" fmla="*/ 66866 h 171640"/>
              <a:gd name="connsiteX8" fmla="*/ 21431 w 171450"/>
              <a:gd name="connsiteY8" fmla="*/ 66866 h 171640"/>
              <a:gd name="connsiteX9" fmla="*/ 0 w 171450"/>
              <a:gd name="connsiteY9" fmla="*/ 88297 h 171640"/>
              <a:gd name="connsiteX10" fmla="*/ 0 w 171450"/>
              <a:gd name="connsiteY10" fmla="*/ 164497 h 171640"/>
              <a:gd name="connsiteX11" fmla="*/ 7144 w 171450"/>
              <a:gd name="connsiteY11" fmla="*/ 171641 h 171640"/>
              <a:gd name="connsiteX12" fmla="*/ 42863 w 171450"/>
              <a:gd name="connsiteY12" fmla="*/ 171641 h 171640"/>
              <a:gd name="connsiteX13" fmla="*/ 42863 w 171450"/>
              <a:gd name="connsiteY13" fmla="*/ 66866 h 171640"/>
              <a:gd name="connsiteX14" fmla="*/ 128588 w 171450"/>
              <a:gd name="connsiteY14" fmla="*/ 171641 h 171640"/>
              <a:gd name="connsiteX15" fmla="*/ 164306 w 171450"/>
              <a:gd name="connsiteY15" fmla="*/ 171641 h 171640"/>
              <a:gd name="connsiteX16" fmla="*/ 171450 w 171450"/>
              <a:gd name="connsiteY16" fmla="*/ 164497 h 171640"/>
              <a:gd name="connsiteX17" fmla="*/ 171450 w 171450"/>
              <a:gd name="connsiteY17" fmla="*/ 59722 h 171640"/>
              <a:gd name="connsiteX18" fmla="*/ 150019 w 171450"/>
              <a:gd name="connsiteY18" fmla="*/ 38291 h 171640"/>
              <a:gd name="connsiteX19" fmla="*/ 128588 w 171450"/>
              <a:gd name="connsiteY19" fmla="*/ 38291 h 171640"/>
              <a:gd name="connsiteX20" fmla="*/ 128588 w 171450"/>
              <a:gd name="connsiteY20" fmla="*/ 171641 h 17164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1450" h="171640">
                <a:moveTo>
                  <a:pt x="57150" y="21431"/>
                </a:moveTo>
                <a:cubicBezTo>
                  <a:pt x="57150" y="9595"/>
                  <a:pt x="66745" y="0"/>
                  <a:pt x="78581" y="0"/>
                </a:cubicBezTo>
                <a:lnTo>
                  <a:pt x="92869" y="0"/>
                </a:lnTo>
                <a:cubicBezTo>
                  <a:pt x="104705" y="0"/>
                  <a:pt x="114300" y="9595"/>
                  <a:pt x="114300" y="21431"/>
                </a:cubicBezTo>
                <a:lnTo>
                  <a:pt x="114300" y="171641"/>
                </a:lnTo>
                <a:cubicBezTo>
                  <a:pt x="95489" y="171641"/>
                  <a:pt x="76280" y="171641"/>
                  <a:pt x="57150" y="171641"/>
                </a:cubicBezTo>
                <a:lnTo>
                  <a:pt x="57150" y="21431"/>
                </a:lnTo>
                <a:close/>
                <a:moveTo>
                  <a:pt x="42863" y="66866"/>
                </a:moveTo>
                <a:lnTo>
                  <a:pt x="21431" y="66866"/>
                </a:lnTo>
                <a:cubicBezTo>
                  <a:pt x="9595" y="66866"/>
                  <a:pt x="0" y="76460"/>
                  <a:pt x="0" y="88297"/>
                </a:cubicBezTo>
                <a:lnTo>
                  <a:pt x="0" y="164497"/>
                </a:lnTo>
                <a:cubicBezTo>
                  <a:pt x="0" y="168442"/>
                  <a:pt x="3198" y="171641"/>
                  <a:pt x="7144" y="171641"/>
                </a:cubicBezTo>
                <a:lnTo>
                  <a:pt x="42863" y="171641"/>
                </a:lnTo>
                <a:lnTo>
                  <a:pt x="42863" y="66866"/>
                </a:lnTo>
                <a:close/>
                <a:moveTo>
                  <a:pt x="128588" y="171641"/>
                </a:moveTo>
                <a:lnTo>
                  <a:pt x="164306" y="171641"/>
                </a:lnTo>
                <a:cubicBezTo>
                  <a:pt x="168252" y="171641"/>
                  <a:pt x="171450" y="168442"/>
                  <a:pt x="171450" y="164497"/>
                </a:cubicBezTo>
                <a:lnTo>
                  <a:pt x="171450" y="59722"/>
                </a:lnTo>
                <a:cubicBezTo>
                  <a:pt x="171450" y="47886"/>
                  <a:pt x="161855" y="38291"/>
                  <a:pt x="150019" y="38291"/>
                </a:cubicBezTo>
                <a:lnTo>
                  <a:pt x="128588" y="38291"/>
                </a:lnTo>
                <a:lnTo>
                  <a:pt x="128588" y="171641"/>
                </a:ln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5" name="Graphic 102"/>
          <p:cNvSpPr/>
          <p:nvPr/>
        </p:nvSpPr>
        <p:spPr>
          <a:xfrm>
            <a:off x="2827694" y="8619293"/>
            <a:ext cx="247101" cy="221742"/>
          </a:xfrm>
          <a:custGeom>
            <a:gdLst>
              <a:gd name="connsiteX0" fmla="*/ 71438 w 191102"/>
              <a:gd name="connsiteY0" fmla="*/ 0 h 171489"/>
              <a:gd name="connsiteX1" fmla="*/ 0 w 191102"/>
              <a:gd name="connsiteY1" fmla="*/ 71438 h 171489"/>
              <a:gd name="connsiteX2" fmla="*/ 6700 w 191102"/>
              <a:gd name="connsiteY2" fmla="*/ 101678 h 171489"/>
              <a:gd name="connsiteX3" fmla="*/ 207 w 191102"/>
              <a:gd name="connsiteY3" fmla="*/ 131610 h 171489"/>
              <a:gd name="connsiteX4" fmla="*/ 11191 w 191102"/>
              <a:gd name="connsiteY4" fmla="*/ 142756 h 171489"/>
              <a:gd name="connsiteX5" fmla="*/ 42019 w 191102"/>
              <a:gd name="connsiteY5" fmla="*/ 136553 h 171489"/>
              <a:gd name="connsiteX6" fmla="*/ 71438 w 191102"/>
              <a:gd name="connsiteY6" fmla="*/ 142875 h 171489"/>
              <a:gd name="connsiteX7" fmla="*/ 142875 w 191102"/>
              <a:gd name="connsiteY7" fmla="*/ 71438 h 171489"/>
              <a:gd name="connsiteX8" fmla="*/ 71438 w 191102"/>
              <a:gd name="connsiteY8" fmla="*/ 0 h 171489"/>
              <a:gd name="connsiteX9" fmla="*/ 71075 w 191102"/>
              <a:gd name="connsiteY9" fmla="*/ 152396 h 171489"/>
              <a:gd name="connsiteX10" fmla="*/ 119649 w 191102"/>
              <a:gd name="connsiteY10" fmla="*/ 171452 h 171489"/>
              <a:gd name="connsiteX11" fmla="*/ 149061 w 191102"/>
              <a:gd name="connsiteY11" fmla="*/ 165133 h 171489"/>
              <a:gd name="connsiteX12" fmla="*/ 176813 w 191102"/>
              <a:gd name="connsiteY12" fmla="*/ 171230 h 171489"/>
              <a:gd name="connsiteX13" fmla="*/ 190790 w 191102"/>
              <a:gd name="connsiteY13" fmla="*/ 156948 h 171489"/>
              <a:gd name="connsiteX14" fmla="*/ 184391 w 191102"/>
              <a:gd name="connsiteY14" fmla="*/ 130247 h 171489"/>
              <a:gd name="connsiteX15" fmla="*/ 191087 w 191102"/>
              <a:gd name="connsiteY15" fmla="*/ 100014 h 171489"/>
              <a:gd name="connsiteX16" fmla="*/ 143018 w 191102"/>
              <a:gd name="connsiteY16" fmla="*/ 32486 h 171489"/>
              <a:gd name="connsiteX17" fmla="*/ 150634 w 191102"/>
              <a:gd name="connsiteY17" fmla="*/ 51985 h 171489"/>
              <a:gd name="connsiteX18" fmla="*/ 176799 w 191102"/>
              <a:gd name="connsiteY18" fmla="*/ 100014 h 171489"/>
              <a:gd name="connsiteX19" fmla="*/ 170474 w 191102"/>
              <a:gd name="connsiteY19" fmla="*/ 126178 h 171489"/>
              <a:gd name="connsiteX20" fmla="*/ 169231 w 191102"/>
              <a:gd name="connsiteY20" fmla="*/ 128588 h 171489"/>
              <a:gd name="connsiteX21" fmla="*/ 169899 w 191102"/>
              <a:gd name="connsiteY21" fmla="*/ 131215 h 171489"/>
              <a:gd name="connsiteX22" fmla="*/ 176010 w 191102"/>
              <a:gd name="connsiteY22" fmla="*/ 156461 h 171489"/>
              <a:gd name="connsiteX23" fmla="*/ 149919 w 191102"/>
              <a:gd name="connsiteY23" fmla="*/ 150655 h 171489"/>
              <a:gd name="connsiteX24" fmla="*/ 147399 w 191102"/>
              <a:gd name="connsiteY24" fmla="*/ 150056 h 171489"/>
              <a:gd name="connsiteX25" fmla="*/ 145081 w 191102"/>
              <a:gd name="connsiteY25" fmla="*/ 151209 h 171489"/>
              <a:gd name="connsiteX26" fmla="*/ 119649 w 191102"/>
              <a:gd name="connsiteY26" fmla="*/ 157164 h 171489"/>
              <a:gd name="connsiteX27" fmla="*/ 91847 w 191102"/>
              <a:gd name="connsiteY27" fmla="*/ 149958 h 171489"/>
              <a:gd name="connsiteX28" fmla="*/ 72025 w 191102"/>
              <a:gd name="connsiteY28" fmla="*/ 152402 h 171489"/>
              <a:gd name="connsiteX29" fmla="*/ 71075 w 191102"/>
              <a:gd name="connsiteY29" fmla="*/ 152396 h 17148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91102" h="171489">
                <a:moveTo>
                  <a:pt x="71438" y="0"/>
                </a:moveTo>
                <a:cubicBezTo>
                  <a:pt x="31984" y="0"/>
                  <a:pt x="0" y="31984"/>
                  <a:pt x="0" y="71438"/>
                </a:cubicBezTo>
                <a:cubicBezTo>
                  <a:pt x="0" y="82234"/>
                  <a:pt x="2400" y="92488"/>
                  <a:pt x="6700" y="101678"/>
                </a:cubicBezTo>
                <a:cubicBezTo>
                  <a:pt x="3822" y="113348"/>
                  <a:pt x="1329" y="125811"/>
                  <a:pt x="207" y="131610"/>
                </a:cubicBezTo>
                <a:cubicBezTo>
                  <a:pt x="-1063" y="138173"/>
                  <a:pt x="4642" y="143922"/>
                  <a:pt x="11191" y="142756"/>
                </a:cubicBezTo>
                <a:cubicBezTo>
                  <a:pt x="17128" y="141699"/>
                  <a:pt x="30034" y="139319"/>
                  <a:pt x="42019" y="136553"/>
                </a:cubicBezTo>
                <a:cubicBezTo>
                  <a:pt x="50998" y="140616"/>
                  <a:pt x="60963" y="142875"/>
                  <a:pt x="71438" y="142875"/>
                </a:cubicBezTo>
                <a:cubicBezTo>
                  <a:pt x="110891" y="142875"/>
                  <a:pt x="142875" y="110891"/>
                  <a:pt x="142875" y="71438"/>
                </a:cubicBezTo>
                <a:cubicBezTo>
                  <a:pt x="142875" y="31984"/>
                  <a:pt x="110891" y="0"/>
                  <a:pt x="71438" y="0"/>
                </a:cubicBezTo>
                <a:close/>
                <a:moveTo>
                  <a:pt x="71075" y="152396"/>
                </a:moveTo>
                <a:cubicBezTo>
                  <a:pt x="83821" y="164221"/>
                  <a:pt x="100891" y="171452"/>
                  <a:pt x="119649" y="171452"/>
                </a:cubicBezTo>
                <a:cubicBezTo>
                  <a:pt x="130122" y="171452"/>
                  <a:pt x="140084" y="169194"/>
                  <a:pt x="149061" y="165133"/>
                </a:cubicBezTo>
                <a:cubicBezTo>
                  <a:pt x="159004" y="167460"/>
                  <a:pt x="169886" y="169782"/>
                  <a:pt x="176813" y="171230"/>
                </a:cubicBezTo>
                <a:cubicBezTo>
                  <a:pt x="185313" y="173006"/>
                  <a:pt x="192736" y="165377"/>
                  <a:pt x="190790" y="156948"/>
                </a:cubicBezTo>
                <a:cubicBezTo>
                  <a:pt x="189242" y="150248"/>
                  <a:pt x="186801" y="139848"/>
                  <a:pt x="184391" y="130247"/>
                </a:cubicBezTo>
                <a:cubicBezTo>
                  <a:pt x="188688" y="121058"/>
                  <a:pt x="191087" y="110807"/>
                  <a:pt x="191087" y="100014"/>
                </a:cubicBezTo>
                <a:cubicBezTo>
                  <a:pt x="191087" y="68744"/>
                  <a:pt x="170996" y="42167"/>
                  <a:pt x="143018" y="32486"/>
                </a:cubicBezTo>
                <a:cubicBezTo>
                  <a:pt x="146354" y="38554"/>
                  <a:pt x="148936" y="45096"/>
                  <a:pt x="150634" y="51985"/>
                </a:cubicBezTo>
                <a:cubicBezTo>
                  <a:pt x="166379" y="62163"/>
                  <a:pt x="176799" y="79872"/>
                  <a:pt x="176799" y="100014"/>
                </a:cubicBezTo>
                <a:cubicBezTo>
                  <a:pt x="176799" y="109457"/>
                  <a:pt x="174514" y="118346"/>
                  <a:pt x="170474" y="126178"/>
                </a:cubicBezTo>
                <a:lnTo>
                  <a:pt x="169231" y="128588"/>
                </a:lnTo>
                <a:lnTo>
                  <a:pt x="169899" y="131215"/>
                </a:lnTo>
                <a:cubicBezTo>
                  <a:pt x="172069" y="139744"/>
                  <a:pt x="174343" y="149312"/>
                  <a:pt x="176010" y="156461"/>
                </a:cubicBezTo>
                <a:cubicBezTo>
                  <a:pt x="168636" y="154902"/>
                  <a:pt x="158697" y="152745"/>
                  <a:pt x="149919" y="150655"/>
                </a:cubicBezTo>
                <a:lnTo>
                  <a:pt x="147399" y="150056"/>
                </a:lnTo>
                <a:lnTo>
                  <a:pt x="145081" y="151209"/>
                </a:lnTo>
                <a:cubicBezTo>
                  <a:pt x="137430" y="155018"/>
                  <a:pt x="128800" y="157164"/>
                  <a:pt x="119649" y="157164"/>
                </a:cubicBezTo>
                <a:cubicBezTo>
                  <a:pt x="109558" y="157164"/>
                  <a:pt x="100076" y="154548"/>
                  <a:pt x="91847" y="149958"/>
                </a:cubicBezTo>
                <a:cubicBezTo>
                  <a:pt x="85504" y="151554"/>
                  <a:pt x="78863" y="152402"/>
                  <a:pt x="72025" y="152402"/>
                </a:cubicBezTo>
                <a:cubicBezTo>
                  <a:pt x="71708" y="152402"/>
                  <a:pt x="71391" y="152400"/>
                  <a:pt x="71075" y="152396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85944" y="7373134"/>
            <a:ext cx="5749678" cy="975232"/>
            <a:chOff x="-6673035" y="6006024"/>
            <a:chExt cx="5749678" cy="975232"/>
          </a:xfrm>
        </p:grpSpPr>
        <p:grpSp>
          <p:nvGrpSpPr>
            <p:cNvPr id="8" name="Group 7"/>
            <p:cNvGrpSpPr/>
            <p:nvPr/>
          </p:nvGrpSpPr>
          <p:grpSpPr>
            <a:xfrm>
              <a:off x="-6673035" y="6006024"/>
              <a:ext cx="5749678" cy="975232"/>
              <a:chOff x="574432" y="6316877"/>
              <a:chExt cx="5749678" cy="975232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574432" y="6316877"/>
                <a:ext cx="5749678" cy="975232"/>
                <a:chOff x="578757" y="5168272"/>
                <a:chExt cx="4800962" cy="1188615"/>
              </a:xfrm>
            </p:grpSpPr>
            <p:sp>
              <p:nvSpPr>
                <p:cNvPr id="45" name="Rectangle: Rounded Corners 44"/>
                <p:cNvSpPr/>
                <p:nvPr/>
              </p:nvSpPr>
              <p:spPr>
                <a:xfrm>
                  <a:off x="578757" y="5168274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Azure AI Language</a:t>
                  </a:r>
                  <a:endParaRPr kumimoji="0" lang="en-US" sz="9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egoe UI"/>
                    <a:ea typeface="+mn-ea"/>
                    <a:cs typeface="Segoe UI Semibold"/>
                  </a:endParaRPr>
                </a:p>
              </p:txBody>
            </p:sp>
            <p:sp>
              <p:nvSpPr>
                <p:cNvPr id="49" name="Rectangle: Rounded Corners 48"/>
                <p:cNvSpPr/>
                <p:nvPr/>
              </p:nvSpPr>
              <p:spPr>
                <a:xfrm>
                  <a:off x="1550785" y="5168273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s-CR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Azure AI </a:t>
                  </a:r>
                </a:p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s-CR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Vision</a:t>
                  </a:r>
                  <a:endParaRPr kumimoji="0" lang="en-US" sz="9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</p:txBody>
            </p:sp>
            <p:sp>
              <p:nvSpPr>
                <p:cNvPr id="51" name="Rectangle: Rounded Corners 50"/>
                <p:cNvSpPr/>
                <p:nvPr/>
              </p:nvSpPr>
              <p:spPr>
                <a:xfrm>
                  <a:off x="2522813" y="5168274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Azure AI</a:t>
                  </a:r>
                </a:p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Speech</a:t>
                  </a:r>
                  <a:endParaRPr kumimoji="0" lang="en-US" sz="9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"/>
                    <a:ea typeface="+mn-ea"/>
                    <a:cs typeface="Segoe UI Semibold"/>
                  </a:endParaRPr>
                </a:p>
              </p:txBody>
            </p:sp>
            <p:sp>
              <p:nvSpPr>
                <p:cNvPr id="56" name="Rectangle: Rounded Corners 55"/>
                <p:cNvSpPr/>
                <p:nvPr/>
              </p:nvSpPr>
              <p:spPr>
                <a:xfrm>
                  <a:off x="3494841" y="5168273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Azure AI</a:t>
                  </a:r>
                </a:p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Decision</a:t>
                  </a:r>
                  <a:endParaRPr kumimoji="0" lang="en-US" sz="9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"/>
                    <a:ea typeface="+mn-ea"/>
                    <a:cs typeface="Segoe UI Semibold"/>
                  </a:endParaRPr>
                </a:p>
              </p:txBody>
            </p:sp>
            <p:sp>
              <p:nvSpPr>
                <p:cNvPr id="57" name="Rectangle: Rounded Corners 56"/>
                <p:cNvSpPr/>
                <p:nvPr/>
              </p:nvSpPr>
              <p:spPr>
                <a:xfrm>
                  <a:off x="4466869" y="5168272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lvl="0">
                    <a:defRPr/>
                  </a:pPr>
                  <a:r>
                    <a:rPr lang="en-US" sz="900" dirty="1">
                      <a:solidFill>
                        <a:prstClr val="white"/>
                      </a:solidFill>
                      <a:latin typeface="Segoe UI Semibold"/>
                      <a:cs typeface="Segoe UI Semibold"/>
                    </a:rPr>
                    <a:t>Azure </a:t>
                  </a:r>
                </a:p>
                <a:p>
                  <a:pPr lvl="0">
                    <a:defRPr/>
                  </a:pPr>
                  <a:r>
                    <a:rPr lang="en-US" sz="900" dirty="1">
                      <a:solidFill>
                        <a:prstClr val="white"/>
                      </a:solidFill>
                      <a:latin typeface="Segoe UI Semibold"/>
                      <a:cs typeface="Segoe UI Semibold"/>
                    </a:rPr>
                    <a:t>OpenAI</a:t>
                  </a:r>
                  <a:endParaRPr lang="en-US" sz="900">
                    <a:solidFill>
                      <a:prstClr val="white"/>
                    </a:solidFill>
                    <a:cs typeface="Segoe UI Semibold"/>
                  </a:endParaRPr>
                </a:p>
              </p:txBody>
            </p:sp>
          </p:grpSp>
          <p:grpSp>
            <p:nvGrpSpPr>
              <p:cNvPr id="1034" name="Group 1033"/>
              <p:cNvGrpSpPr/>
              <p:nvPr/>
            </p:nvGrpSpPr>
            <p:grpSpPr>
              <a:xfrm>
                <a:off x="3007710" y="6425838"/>
                <a:ext cx="417425" cy="348897"/>
                <a:chOff x="4844784" y="4420402"/>
                <a:chExt cx="389565" cy="325609"/>
              </a:xfrm>
              <a:gradFill>
                <a:gsLst>
                  <a:gs pos="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p:grpSpPr>
            <p:sp>
              <p:nvSpPr>
                <p:cNvPr id="1035" name="Rectangle: Rounded Corners 1034"/>
                <p:cNvSpPr/>
                <p:nvPr/>
              </p:nvSpPr>
              <p:spPr>
                <a:xfrm>
                  <a:off x="4986460" y="4483834"/>
                  <a:ext cx="15565" cy="197691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36" name="Rectangle: Rounded Corners 1035"/>
                <p:cNvSpPr/>
                <p:nvPr/>
              </p:nvSpPr>
              <p:spPr>
                <a:xfrm>
                  <a:off x="5032189" y="4420402"/>
                  <a:ext cx="15565" cy="325609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37" name="Rectangle: Rounded Corners 1036"/>
                <p:cNvSpPr/>
                <p:nvPr/>
              </p:nvSpPr>
              <p:spPr>
                <a:xfrm>
                  <a:off x="5078485" y="4483834"/>
                  <a:ext cx="15565" cy="197691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38" name="Rectangle: Rounded Corners 1037"/>
                <p:cNvSpPr/>
                <p:nvPr/>
              </p:nvSpPr>
              <p:spPr>
                <a:xfrm>
                  <a:off x="4844784" y="4568628"/>
                  <a:ext cx="16281" cy="34887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39" name="Rectangle: Rounded Corners 1038"/>
                <p:cNvSpPr/>
                <p:nvPr/>
              </p:nvSpPr>
              <p:spPr>
                <a:xfrm>
                  <a:off x="4891780" y="4556999"/>
                  <a:ext cx="15565" cy="58144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0" name="Rectangle: Rounded Corners 1039"/>
                <p:cNvSpPr/>
                <p:nvPr/>
              </p:nvSpPr>
              <p:spPr>
                <a:xfrm>
                  <a:off x="4938060" y="4533741"/>
                  <a:ext cx="15565" cy="104660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1" name="Rectangle: Rounded Corners 1040"/>
                <p:cNvSpPr/>
                <p:nvPr/>
              </p:nvSpPr>
              <p:spPr>
                <a:xfrm>
                  <a:off x="5127338" y="4533741"/>
                  <a:ext cx="15565" cy="104660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2" name="Rectangle: Rounded Corners 1041"/>
                <p:cNvSpPr/>
                <p:nvPr/>
              </p:nvSpPr>
              <p:spPr>
                <a:xfrm>
                  <a:off x="5168408" y="4556999"/>
                  <a:ext cx="15565" cy="58144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3" name="Rectangle: Rounded Corners 1042"/>
                <p:cNvSpPr/>
                <p:nvPr/>
              </p:nvSpPr>
              <p:spPr>
                <a:xfrm>
                  <a:off x="5218068" y="4568628"/>
                  <a:ext cx="16281" cy="34887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</p:grpSp>
          <p:grpSp>
            <p:nvGrpSpPr>
              <p:cNvPr id="1044" name="Group 1043"/>
              <p:cNvGrpSpPr/>
              <p:nvPr/>
            </p:nvGrpSpPr>
            <p:grpSpPr>
              <a:xfrm>
                <a:off x="752406" y="6443158"/>
                <a:ext cx="340260" cy="333626"/>
                <a:chOff x="6993658" y="4427527"/>
                <a:chExt cx="317550" cy="311358"/>
              </a:xfrm>
              <a:gradFill>
                <a:gsLst>
                  <a:gs pos="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p:grpSpPr>
            <p:sp>
              <p:nvSpPr>
                <p:cNvPr id="1045" name="Freeform: Shape 1044"/>
                <p:cNvSpPr/>
                <p:nvPr/>
              </p:nvSpPr>
              <p:spPr>
                <a:xfrm>
                  <a:off x="6993658" y="4443730"/>
                  <a:ext cx="136290" cy="122192"/>
                </a:xfrm>
                <a:custGeom>
                  <a:gdLst>
                    <a:gd name="connsiteX0" fmla="*/ 0 w 637408"/>
                    <a:gd name="connsiteY0" fmla="*/ 421480 h 526514"/>
                    <a:gd name="connsiteX1" fmla="*/ 637408 w 637408"/>
                    <a:gd name="connsiteY1" fmla="*/ 421480 h 526514"/>
                    <a:gd name="connsiteX2" fmla="*/ 637408 w 637408"/>
                    <a:gd name="connsiteY2" fmla="*/ 526514 h 526514"/>
                    <a:gd name="connsiteX3" fmla="*/ 0 w 637408"/>
                    <a:gd name="connsiteY3" fmla="*/ 526514 h 526514"/>
                    <a:gd name="connsiteX4" fmla="*/ 0 w 637408"/>
                    <a:gd name="connsiteY4" fmla="*/ 210740 h 526514"/>
                    <a:gd name="connsiteX5" fmla="*/ 317130 w 637408"/>
                    <a:gd name="connsiteY5" fmla="*/ 210740 h 526514"/>
                    <a:gd name="connsiteX6" fmla="*/ 317130 w 637408"/>
                    <a:gd name="connsiteY6" fmla="*/ 315774 h 526514"/>
                    <a:gd name="connsiteX7" fmla="*/ 0 w 637408"/>
                    <a:gd name="connsiteY7" fmla="*/ 315774 h 526514"/>
                    <a:gd name="connsiteX8" fmla="*/ 0 w 637408"/>
                    <a:gd name="connsiteY8" fmla="*/ 0 h 526514"/>
                    <a:gd name="connsiteX9" fmla="*/ 637408 w 637408"/>
                    <a:gd name="connsiteY9" fmla="*/ 0 h 526514"/>
                    <a:gd name="connsiteX10" fmla="*/ 637408 w 637408"/>
                    <a:gd name="connsiteY10" fmla="*/ 105034 h 526514"/>
                    <a:gd name="connsiteX11" fmla="*/ 0 w 637408"/>
                    <a:gd name="connsiteY11" fmla="*/ 105034 h 52651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37408" h="526514">
                      <a:moveTo>
                        <a:pt x="0" y="421480"/>
                      </a:moveTo>
                      <a:lnTo>
                        <a:pt x="637408" y="421480"/>
                      </a:lnTo>
                      <a:lnTo>
                        <a:pt x="637408" y="526514"/>
                      </a:lnTo>
                      <a:lnTo>
                        <a:pt x="0" y="526514"/>
                      </a:lnTo>
                      <a:close/>
                      <a:moveTo>
                        <a:pt x="0" y="210740"/>
                      </a:moveTo>
                      <a:lnTo>
                        <a:pt x="317130" y="210740"/>
                      </a:lnTo>
                      <a:lnTo>
                        <a:pt x="317130" y="315774"/>
                      </a:lnTo>
                      <a:lnTo>
                        <a:pt x="0" y="315774"/>
                      </a:lnTo>
                      <a:close/>
                      <a:moveTo>
                        <a:pt x="0" y="0"/>
                      </a:moveTo>
                      <a:lnTo>
                        <a:pt x="637408" y="0"/>
                      </a:lnTo>
                      <a:lnTo>
                        <a:pt x="637408" y="105034"/>
                      </a:lnTo>
                      <a:lnTo>
                        <a:pt x="0" y="105034"/>
                      </a:lnTo>
                      <a:close/>
                    </a:path>
                  </a:pathLst>
                </a:cu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6" name="Freeform: Shape 1045"/>
                <p:cNvSpPr/>
                <p:nvPr/>
              </p:nvSpPr>
              <p:spPr>
                <a:xfrm>
                  <a:off x="7174918" y="4616693"/>
                  <a:ext cx="136290" cy="122192"/>
                </a:xfrm>
                <a:custGeom>
                  <a:gdLst>
                    <a:gd name="connsiteX0" fmla="*/ 0 w 637408"/>
                    <a:gd name="connsiteY0" fmla="*/ 421480 h 526514"/>
                    <a:gd name="connsiteX1" fmla="*/ 637408 w 637408"/>
                    <a:gd name="connsiteY1" fmla="*/ 421480 h 526514"/>
                    <a:gd name="connsiteX2" fmla="*/ 637408 w 637408"/>
                    <a:gd name="connsiteY2" fmla="*/ 526514 h 526514"/>
                    <a:gd name="connsiteX3" fmla="*/ 0 w 637408"/>
                    <a:gd name="connsiteY3" fmla="*/ 526514 h 526514"/>
                    <a:gd name="connsiteX4" fmla="*/ 0 w 637408"/>
                    <a:gd name="connsiteY4" fmla="*/ 210740 h 526514"/>
                    <a:gd name="connsiteX5" fmla="*/ 317130 w 637408"/>
                    <a:gd name="connsiteY5" fmla="*/ 210740 h 526514"/>
                    <a:gd name="connsiteX6" fmla="*/ 317130 w 637408"/>
                    <a:gd name="connsiteY6" fmla="*/ 315774 h 526514"/>
                    <a:gd name="connsiteX7" fmla="*/ 0 w 637408"/>
                    <a:gd name="connsiteY7" fmla="*/ 315774 h 526514"/>
                    <a:gd name="connsiteX8" fmla="*/ 0 w 637408"/>
                    <a:gd name="connsiteY8" fmla="*/ 0 h 526514"/>
                    <a:gd name="connsiteX9" fmla="*/ 637408 w 637408"/>
                    <a:gd name="connsiteY9" fmla="*/ 0 h 526514"/>
                    <a:gd name="connsiteX10" fmla="*/ 637408 w 637408"/>
                    <a:gd name="connsiteY10" fmla="*/ 105034 h 526514"/>
                    <a:gd name="connsiteX11" fmla="*/ 0 w 637408"/>
                    <a:gd name="connsiteY11" fmla="*/ 105034 h 52651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37408" h="526514">
                      <a:moveTo>
                        <a:pt x="0" y="421480"/>
                      </a:moveTo>
                      <a:lnTo>
                        <a:pt x="637408" y="421480"/>
                      </a:lnTo>
                      <a:lnTo>
                        <a:pt x="637408" y="526514"/>
                      </a:lnTo>
                      <a:lnTo>
                        <a:pt x="0" y="526514"/>
                      </a:lnTo>
                      <a:close/>
                      <a:moveTo>
                        <a:pt x="0" y="210740"/>
                      </a:moveTo>
                      <a:lnTo>
                        <a:pt x="317130" y="210740"/>
                      </a:lnTo>
                      <a:lnTo>
                        <a:pt x="317130" y="315774"/>
                      </a:lnTo>
                      <a:lnTo>
                        <a:pt x="0" y="315774"/>
                      </a:lnTo>
                      <a:close/>
                      <a:moveTo>
                        <a:pt x="0" y="0"/>
                      </a:moveTo>
                      <a:lnTo>
                        <a:pt x="637408" y="0"/>
                      </a:lnTo>
                      <a:lnTo>
                        <a:pt x="637408" y="105034"/>
                      </a:lnTo>
                      <a:lnTo>
                        <a:pt x="0" y="105034"/>
                      </a:lnTo>
                      <a:close/>
                    </a:path>
                  </a:pathLst>
                </a:custGeom>
                <a:noFill/>
                <a:ln w="12700" cap="flat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7" name="Freeform: Shape 1046"/>
                <p:cNvSpPr/>
                <p:nvPr/>
              </p:nvSpPr>
              <p:spPr>
                <a:xfrm rot="18188466">
                  <a:off x="7004232" y="4483132"/>
                  <a:ext cx="290936" cy="179726"/>
                </a:xfrm>
                <a:custGeom>
                  <a:gdLst>
                    <a:gd name="connsiteX0" fmla="*/ 72342 w 509381"/>
                    <a:gd name="connsiteY0" fmla="*/ 25018 h 341542"/>
                    <a:gd name="connsiteX1" fmla="*/ 67298 w 509381"/>
                    <a:gd name="connsiteY1" fmla="*/ 32041 h 341542"/>
                    <a:gd name="connsiteX2" fmla="*/ 43259 w 509381"/>
                    <a:gd name="connsiteY2" fmla="*/ 173878 h 341542"/>
                    <a:gd name="connsiteX3" fmla="*/ 50859 w 509381"/>
                    <a:gd name="connsiteY3" fmla="*/ 196938 h 341542"/>
                    <a:gd name="connsiteX4" fmla="*/ 79332 w 509381"/>
                    <a:gd name="connsiteY4" fmla="*/ 186206 h 341542"/>
                    <a:gd name="connsiteX5" fmla="*/ 60605 w 509381"/>
                    <a:gd name="connsiteY5" fmla="*/ 275386 h 341542"/>
                    <a:gd name="connsiteX6" fmla="*/ 0 w 509381"/>
                    <a:gd name="connsiteY6" fmla="*/ 216104 h 341542"/>
                    <a:gd name="connsiteX7" fmla="*/ 24323 w 509381"/>
                    <a:gd name="connsiteY7" fmla="*/ 206937 h 341542"/>
                    <a:gd name="connsiteX8" fmla="*/ 15225 w 509381"/>
                    <a:gd name="connsiteY8" fmla="*/ 179331 h 341542"/>
                    <a:gd name="connsiteX9" fmla="*/ 42625 w 509381"/>
                    <a:gd name="connsiteY9" fmla="*/ 17665 h 341542"/>
                    <a:gd name="connsiteX10" fmla="*/ 55313 w 509381"/>
                    <a:gd name="connsiteY10" fmla="*/ 0 h 341542"/>
                    <a:gd name="connsiteX11" fmla="*/ 463819 w 509381"/>
                    <a:gd name="connsiteY11" fmla="*/ 71088 h 341542"/>
                    <a:gd name="connsiteX12" fmla="*/ 509381 w 509381"/>
                    <a:gd name="connsiteY12" fmla="*/ 142583 h 341542"/>
                    <a:gd name="connsiteX13" fmla="*/ 474254 w 509381"/>
                    <a:gd name="connsiteY13" fmla="*/ 142583 h 341542"/>
                    <a:gd name="connsiteX14" fmla="*/ 471059 w 509381"/>
                    <a:gd name="connsiteY14" fmla="*/ 185182 h 341542"/>
                    <a:gd name="connsiteX15" fmla="*/ 350884 w 509381"/>
                    <a:gd name="connsiteY15" fmla="*/ 341542 h 341542"/>
                    <a:gd name="connsiteX16" fmla="*/ 337746 w 509381"/>
                    <a:gd name="connsiteY16" fmla="*/ 316191 h 341542"/>
                    <a:gd name="connsiteX17" fmla="*/ 446495 w 509381"/>
                    <a:gd name="connsiteY17" fmla="*/ 159805 h 341542"/>
                    <a:gd name="connsiteX18" fmla="*/ 446962 w 509381"/>
                    <a:gd name="connsiteY18" fmla="*/ 142583 h 341542"/>
                    <a:gd name="connsiteX19" fmla="*/ 418256 w 509381"/>
                    <a:gd name="connsiteY19" fmla="*/ 142583 h 341542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09381" h="341542">
                      <a:moveTo>
                        <a:pt x="72342" y="25018"/>
                      </a:moveTo>
                      <a:lnTo>
                        <a:pt x="67298" y="32041"/>
                      </a:lnTo>
                      <a:cubicBezTo>
                        <a:pt x="42761" y="74239"/>
                        <a:pt x="33649" y="124657"/>
                        <a:pt x="43259" y="173878"/>
                      </a:cubicBezTo>
                      <a:lnTo>
                        <a:pt x="50859" y="196938"/>
                      </a:lnTo>
                      <a:lnTo>
                        <a:pt x="79332" y="186206"/>
                      </a:lnTo>
                      <a:lnTo>
                        <a:pt x="60605" y="275386"/>
                      </a:lnTo>
                      <a:lnTo>
                        <a:pt x="0" y="216104"/>
                      </a:lnTo>
                      <a:lnTo>
                        <a:pt x="24323" y="206937"/>
                      </a:lnTo>
                      <a:lnTo>
                        <a:pt x="15225" y="179331"/>
                      </a:lnTo>
                      <a:cubicBezTo>
                        <a:pt x="4271" y="123230"/>
                        <a:pt x="14657" y="65762"/>
                        <a:pt x="42625" y="17665"/>
                      </a:cubicBezTo>
                      <a:lnTo>
                        <a:pt x="55313" y="0"/>
                      </a:lnTo>
                      <a:close/>
                      <a:moveTo>
                        <a:pt x="463819" y="71088"/>
                      </a:moveTo>
                      <a:lnTo>
                        <a:pt x="509381" y="142583"/>
                      </a:lnTo>
                      <a:lnTo>
                        <a:pt x="474254" y="142583"/>
                      </a:lnTo>
                      <a:lnTo>
                        <a:pt x="471059" y="185182"/>
                      </a:lnTo>
                      <a:cubicBezTo>
                        <a:pt x="456630" y="250192"/>
                        <a:pt x="414554" y="308545"/>
                        <a:pt x="350884" y="341542"/>
                      </a:cubicBezTo>
                      <a:lnTo>
                        <a:pt x="337746" y="316191"/>
                      </a:lnTo>
                      <a:cubicBezTo>
                        <a:pt x="399814" y="284026"/>
                        <a:pt x="438492" y="224396"/>
                        <a:pt x="446495" y="159805"/>
                      </a:cubicBezTo>
                      <a:lnTo>
                        <a:pt x="446962" y="142583"/>
                      </a:lnTo>
                      <a:lnTo>
                        <a:pt x="418256" y="142583"/>
                      </a:lnTo>
                      <a:close/>
                    </a:path>
                  </a:pathLst>
                </a:cu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</p:grpSp>
          <p:grpSp>
            <p:nvGrpSpPr>
              <p:cNvPr id="1063" name="Vision"/>
              <p:cNvGrpSpPr/>
              <p:nvPr/>
            </p:nvGrpSpPr>
            <p:grpSpPr>
              <a:xfrm>
                <a:off x="1859574" y="6469285"/>
                <a:ext cx="324782" cy="288416"/>
                <a:chOff x="5548028" y="2938515"/>
                <a:chExt cx="455215" cy="461879"/>
              </a:xfrm>
              <a:gradFill>
                <a:gsLst>
                  <a:gs pos="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p:grpSpPr>
            <p:grpSp>
              <p:nvGrpSpPr>
                <p:cNvPr id="1064" name="Group 1063"/>
                <p:cNvGrpSpPr/>
                <p:nvPr/>
              </p:nvGrpSpPr>
              <p:grpSpPr>
                <a:xfrm>
                  <a:off x="5548028" y="2938515"/>
                  <a:ext cx="455215" cy="461879"/>
                  <a:chOff x="5548028" y="2938515"/>
                  <a:chExt cx="455215" cy="461879"/>
                </a:xfrm>
                <a:grpFill/>
              </p:grpSpPr>
              <p:sp>
                <p:nvSpPr>
                  <p:cNvPr id="1084" name="Freeform: Shape 1083"/>
                  <p:cNvSpPr/>
                  <p:nvPr/>
                </p:nvSpPr>
                <p:spPr>
                  <a:xfrm rot="5400000">
                    <a:off x="5548028" y="2938515"/>
                    <a:ext cx="66840" cy="66840"/>
                  </a:xfrm>
                  <a:custGeom>
                    <a:gdLst>
                      <a:gd name="connsiteX0" fmla="*/ 0 w 218507"/>
                      <a:gd name="connsiteY0" fmla="*/ 218507 h 218507"/>
                      <a:gd name="connsiteX1" fmla="*/ 0 w 218507"/>
                      <a:gd name="connsiteY1" fmla="*/ 172788 h 218507"/>
                      <a:gd name="connsiteX2" fmla="*/ 0 w 218507"/>
                      <a:gd name="connsiteY2" fmla="*/ 0 h 218507"/>
                      <a:gd name="connsiteX3" fmla="*/ 45719 w 218507"/>
                      <a:gd name="connsiteY3" fmla="*/ 0 h 218507"/>
                      <a:gd name="connsiteX4" fmla="*/ 45719 w 218507"/>
                      <a:gd name="connsiteY4" fmla="*/ 172788 h 218507"/>
                      <a:gd name="connsiteX5" fmla="*/ 218507 w 218507"/>
                      <a:gd name="connsiteY5" fmla="*/ 172788 h 218507"/>
                      <a:gd name="connsiteX6" fmla="*/ 218507 w 218507"/>
                      <a:gd name="connsiteY6" fmla="*/ 218507 h 218507"/>
                      <a:gd name="connsiteX7" fmla="*/ 45719 w 218507"/>
                      <a:gd name="connsiteY7" fmla="*/ 218507 h 218507"/>
                    </a:gdLst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8507" h="218507">
                        <a:moveTo>
                          <a:pt x="0" y="218507"/>
                        </a:moveTo>
                        <a:lnTo>
                          <a:pt x="0" y="172788"/>
                        </a:lnTo>
                        <a:lnTo>
                          <a:pt x="0" y="0"/>
                        </a:lnTo>
                        <a:lnTo>
                          <a:pt x="45719" y="0"/>
                        </a:lnTo>
                        <a:lnTo>
                          <a:pt x="45719" y="172788"/>
                        </a:lnTo>
                        <a:lnTo>
                          <a:pt x="218507" y="172788"/>
                        </a:lnTo>
                        <a:lnTo>
                          <a:pt x="218507" y="218507"/>
                        </a:lnTo>
                        <a:lnTo>
                          <a:pt x="45719" y="218507"/>
                        </a:lnTo>
                        <a:close/>
                      </a:path>
                    </a:pathLst>
                  </a:custGeom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85" name="Freeform: Shape 1084"/>
                  <p:cNvSpPr/>
                  <p:nvPr/>
                </p:nvSpPr>
                <p:spPr>
                  <a:xfrm rot="16200000" flipV="1">
                    <a:off x="5548028" y="3333554"/>
                    <a:ext cx="66840" cy="66840"/>
                  </a:xfrm>
                  <a:custGeom>
                    <a:gdLst>
                      <a:gd name="connsiteX0" fmla="*/ 0 w 218507"/>
                      <a:gd name="connsiteY0" fmla="*/ 218507 h 218507"/>
                      <a:gd name="connsiteX1" fmla="*/ 0 w 218507"/>
                      <a:gd name="connsiteY1" fmla="*/ 172788 h 218507"/>
                      <a:gd name="connsiteX2" fmla="*/ 0 w 218507"/>
                      <a:gd name="connsiteY2" fmla="*/ 0 h 218507"/>
                      <a:gd name="connsiteX3" fmla="*/ 45719 w 218507"/>
                      <a:gd name="connsiteY3" fmla="*/ 0 h 218507"/>
                      <a:gd name="connsiteX4" fmla="*/ 45719 w 218507"/>
                      <a:gd name="connsiteY4" fmla="*/ 172788 h 218507"/>
                      <a:gd name="connsiteX5" fmla="*/ 218507 w 218507"/>
                      <a:gd name="connsiteY5" fmla="*/ 172788 h 218507"/>
                      <a:gd name="connsiteX6" fmla="*/ 218507 w 218507"/>
                      <a:gd name="connsiteY6" fmla="*/ 218507 h 218507"/>
                      <a:gd name="connsiteX7" fmla="*/ 45719 w 218507"/>
                      <a:gd name="connsiteY7" fmla="*/ 218507 h 218507"/>
                    </a:gdLst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8507" h="218507">
                        <a:moveTo>
                          <a:pt x="0" y="218507"/>
                        </a:moveTo>
                        <a:lnTo>
                          <a:pt x="0" y="172788"/>
                        </a:lnTo>
                        <a:lnTo>
                          <a:pt x="0" y="0"/>
                        </a:lnTo>
                        <a:lnTo>
                          <a:pt x="45719" y="0"/>
                        </a:lnTo>
                        <a:lnTo>
                          <a:pt x="45719" y="172788"/>
                        </a:lnTo>
                        <a:lnTo>
                          <a:pt x="218507" y="172788"/>
                        </a:lnTo>
                        <a:lnTo>
                          <a:pt x="218507" y="218507"/>
                        </a:lnTo>
                        <a:lnTo>
                          <a:pt x="45719" y="218507"/>
                        </a:lnTo>
                        <a:close/>
                      </a:path>
                    </a:pathLst>
                  </a:custGeom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86" name="Freeform: Shape 1085"/>
                  <p:cNvSpPr/>
                  <p:nvPr/>
                </p:nvSpPr>
                <p:spPr>
                  <a:xfrm rot="16200000" flipH="1">
                    <a:off x="5936403" y="2938515"/>
                    <a:ext cx="66840" cy="66840"/>
                  </a:xfrm>
                  <a:custGeom>
                    <a:gdLst>
                      <a:gd name="connsiteX0" fmla="*/ 0 w 218507"/>
                      <a:gd name="connsiteY0" fmla="*/ 218507 h 218507"/>
                      <a:gd name="connsiteX1" fmla="*/ 0 w 218507"/>
                      <a:gd name="connsiteY1" fmla="*/ 172788 h 218507"/>
                      <a:gd name="connsiteX2" fmla="*/ 0 w 218507"/>
                      <a:gd name="connsiteY2" fmla="*/ 0 h 218507"/>
                      <a:gd name="connsiteX3" fmla="*/ 45719 w 218507"/>
                      <a:gd name="connsiteY3" fmla="*/ 0 h 218507"/>
                      <a:gd name="connsiteX4" fmla="*/ 45719 w 218507"/>
                      <a:gd name="connsiteY4" fmla="*/ 172788 h 218507"/>
                      <a:gd name="connsiteX5" fmla="*/ 218507 w 218507"/>
                      <a:gd name="connsiteY5" fmla="*/ 172788 h 218507"/>
                      <a:gd name="connsiteX6" fmla="*/ 218507 w 218507"/>
                      <a:gd name="connsiteY6" fmla="*/ 218507 h 218507"/>
                      <a:gd name="connsiteX7" fmla="*/ 45719 w 218507"/>
                      <a:gd name="connsiteY7" fmla="*/ 218507 h 218507"/>
                    </a:gdLst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8507" h="218507">
                        <a:moveTo>
                          <a:pt x="0" y="218507"/>
                        </a:moveTo>
                        <a:lnTo>
                          <a:pt x="0" y="172788"/>
                        </a:lnTo>
                        <a:lnTo>
                          <a:pt x="0" y="0"/>
                        </a:lnTo>
                        <a:lnTo>
                          <a:pt x="45719" y="0"/>
                        </a:lnTo>
                        <a:lnTo>
                          <a:pt x="45719" y="172788"/>
                        </a:lnTo>
                        <a:lnTo>
                          <a:pt x="218507" y="172788"/>
                        </a:lnTo>
                        <a:lnTo>
                          <a:pt x="218507" y="218507"/>
                        </a:lnTo>
                        <a:lnTo>
                          <a:pt x="45719" y="218507"/>
                        </a:lnTo>
                        <a:close/>
                      </a:path>
                    </a:pathLst>
                  </a:custGeom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87" name="Freeform: Shape 1086"/>
                  <p:cNvSpPr/>
                  <p:nvPr/>
                </p:nvSpPr>
                <p:spPr>
                  <a:xfrm rot="5400000" flipH="1" flipV="1">
                    <a:off x="5936403" y="3333554"/>
                    <a:ext cx="66840" cy="66840"/>
                  </a:xfrm>
                  <a:custGeom>
                    <a:gdLst>
                      <a:gd name="connsiteX0" fmla="*/ 0 w 218507"/>
                      <a:gd name="connsiteY0" fmla="*/ 218507 h 218507"/>
                      <a:gd name="connsiteX1" fmla="*/ 0 w 218507"/>
                      <a:gd name="connsiteY1" fmla="*/ 172788 h 218507"/>
                      <a:gd name="connsiteX2" fmla="*/ 0 w 218507"/>
                      <a:gd name="connsiteY2" fmla="*/ 0 h 218507"/>
                      <a:gd name="connsiteX3" fmla="*/ 45719 w 218507"/>
                      <a:gd name="connsiteY3" fmla="*/ 0 h 218507"/>
                      <a:gd name="connsiteX4" fmla="*/ 45719 w 218507"/>
                      <a:gd name="connsiteY4" fmla="*/ 172788 h 218507"/>
                      <a:gd name="connsiteX5" fmla="*/ 218507 w 218507"/>
                      <a:gd name="connsiteY5" fmla="*/ 172788 h 218507"/>
                      <a:gd name="connsiteX6" fmla="*/ 218507 w 218507"/>
                      <a:gd name="connsiteY6" fmla="*/ 218507 h 218507"/>
                      <a:gd name="connsiteX7" fmla="*/ 45719 w 218507"/>
                      <a:gd name="connsiteY7" fmla="*/ 218507 h 218507"/>
                    </a:gdLst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8507" h="218507">
                        <a:moveTo>
                          <a:pt x="0" y="218507"/>
                        </a:moveTo>
                        <a:lnTo>
                          <a:pt x="0" y="172788"/>
                        </a:lnTo>
                        <a:lnTo>
                          <a:pt x="0" y="0"/>
                        </a:lnTo>
                        <a:lnTo>
                          <a:pt x="45719" y="0"/>
                        </a:lnTo>
                        <a:lnTo>
                          <a:pt x="45719" y="172788"/>
                        </a:lnTo>
                        <a:lnTo>
                          <a:pt x="218507" y="172788"/>
                        </a:lnTo>
                        <a:lnTo>
                          <a:pt x="218507" y="218507"/>
                        </a:lnTo>
                        <a:lnTo>
                          <a:pt x="45719" y="218507"/>
                        </a:lnTo>
                        <a:close/>
                      </a:path>
                    </a:pathLst>
                  </a:custGeom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</p:grpSp>
            <p:cxnSp>
              <p:nvCxnSpPr>
                <p:cNvPr id="1065" name="Straight Connector 1064"/>
                <p:cNvCxnSpPr>
                  <a:stCxn id="1076" idx="2"/>
                  <a:endCxn id="1075" idx="0"/>
                </p:cNvCxnSpPr>
                <p:nvPr/>
              </p:nvCxnSpPr>
              <p:spPr>
                <a:xfrm>
                  <a:off x="5782577" y="3261263"/>
                  <a:ext cx="0" cy="71032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66" name="Straight Connector 1065"/>
                <p:cNvCxnSpPr>
                  <a:stCxn id="1081" idx="2"/>
                  <a:endCxn id="1077" idx="2"/>
                </p:cNvCxnSpPr>
                <p:nvPr/>
              </p:nvCxnSpPr>
              <p:spPr>
                <a:xfrm>
                  <a:off x="5782577" y="3013743"/>
                  <a:ext cx="0" cy="145291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67" name="Straight Connector 1066"/>
                <p:cNvCxnSpPr>
                  <a:stCxn id="1082" idx="1"/>
                </p:cNvCxnSpPr>
                <p:nvPr/>
              </p:nvCxnSpPr>
              <p:spPr>
                <a:xfrm flipH="1">
                  <a:off x="5687889" y="3064353"/>
                  <a:ext cx="190122" cy="1792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68" name="Straight Connector 1067"/>
                <p:cNvCxnSpPr>
                  <a:stCxn id="1077" idx="0"/>
                </p:cNvCxnSpPr>
                <p:nvPr/>
              </p:nvCxnSpPr>
              <p:spPr>
                <a:xfrm flipH="1" flipV="1">
                  <a:off x="5687890" y="3072722"/>
                  <a:ext cx="94688" cy="44354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69" name="Straight Connector 1068"/>
                <p:cNvCxnSpPr/>
                <p:nvPr/>
              </p:nvCxnSpPr>
              <p:spPr>
                <a:xfrm flipV="1">
                  <a:off x="5792962" y="3064352"/>
                  <a:ext cx="71078" cy="50945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70" name="Straight Connector 1069"/>
                <p:cNvCxnSpPr/>
                <p:nvPr/>
              </p:nvCxnSpPr>
              <p:spPr>
                <a:xfrm flipH="1">
                  <a:off x="5672166" y="3142233"/>
                  <a:ext cx="76680" cy="47585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71" name="Straight Connector 1070"/>
                <p:cNvCxnSpPr/>
                <p:nvPr/>
              </p:nvCxnSpPr>
              <p:spPr>
                <a:xfrm>
                  <a:off x="5792962" y="3145048"/>
                  <a:ext cx="76680" cy="47585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72" name="Straight Connector 1071"/>
                <p:cNvCxnSpPr>
                  <a:stCxn id="1076" idx="1"/>
                </p:cNvCxnSpPr>
                <p:nvPr/>
              </p:nvCxnSpPr>
              <p:spPr>
                <a:xfrm flipH="1" flipV="1">
                  <a:off x="5681745" y="3220383"/>
                  <a:ext cx="79854" cy="19902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73" name="Straight Connector 1072"/>
                <p:cNvCxnSpPr>
                  <a:stCxn id="1076" idx="3"/>
                </p:cNvCxnSpPr>
                <p:nvPr/>
              </p:nvCxnSpPr>
              <p:spPr>
                <a:xfrm flipV="1">
                  <a:off x="5803556" y="3223197"/>
                  <a:ext cx="75666" cy="17088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grpSp>
              <p:nvGrpSpPr>
                <p:cNvPr id="1074" name="Group 1073"/>
                <p:cNvGrpSpPr/>
                <p:nvPr/>
              </p:nvGrpSpPr>
              <p:grpSpPr>
                <a:xfrm>
                  <a:off x="5645933" y="2971785"/>
                  <a:ext cx="274035" cy="402467"/>
                  <a:chOff x="5636354" y="2960513"/>
                  <a:chExt cx="274035" cy="402467"/>
                </a:xfrm>
                <a:grpFill/>
              </p:grpSpPr>
              <p:sp>
                <p:nvSpPr>
                  <p:cNvPr id="1075" name="Rectangle 1074"/>
                  <p:cNvSpPr/>
                  <p:nvPr/>
                </p:nvSpPr>
                <p:spPr>
                  <a:xfrm>
                    <a:off x="5752019" y="3321023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76" name="Rectangle 1075"/>
                  <p:cNvSpPr/>
                  <p:nvPr/>
                </p:nvSpPr>
                <p:spPr>
                  <a:xfrm>
                    <a:off x="5752019" y="3208033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77" name="Rectangle 1076"/>
                  <p:cNvSpPr/>
                  <p:nvPr/>
                </p:nvSpPr>
                <p:spPr>
                  <a:xfrm>
                    <a:off x="5752019" y="3105804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78" name="Rectangle 1077"/>
                  <p:cNvSpPr/>
                  <p:nvPr/>
                </p:nvSpPr>
                <p:spPr>
                  <a:xfrm>
                    <a:off x="5868432" y="3188537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79" name="Rectangle 1078"/>
                  <p:cNvSpPr/>
                  <p:nvPr/>
                </p:nvSpPr>
                <p:spPr>
                  <a:xfrm>
                    <a:off x="5636354" y="3188204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grpSp>
                <p:nvGrpSpPr>
                  <p:cNvPr id="1080" name="Group 1079"/>
                  <p:cNvGrpSpPr/>
                  <p:nvPr/>
                </p:nvGrpSpPr>
                <p:grpSpPr>
                  <a:xfrm>
                    <a:off x="5636354" y="2960513"/>
                    <a:ext cx="274035" cy="115338"/>
                    <a:chOff x="5636354" y="2960513"/>
                    <a:chExt cx="274035" cy="115338"/>
                  </a:xfrm>
                  <a:grpFill/>
                </p:grpSpPr>
                <p:sp>
                  <p:nvSpPr>
                    <p:cNvPr id="1081" name="Rectangle 1080"/>
                    <p:cNvSpPr/>
                    <p:nvPr/>
                  </p:nvSpPr>
                  <p:spPr>
                    <a:xfrm>
                      <a:off x="5752019" y="2960513"/>
                      <a:ext cx="41957" cy="41957"/>
                    </a:xfrm>
                    <a:prstGeom prst="rect"/>
                    <a:grpFill/>
                    <a:ln w="9525" cap="flat" cmpd="sng" algn="ctr"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74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83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</a:schemeClr>
                          </a:gs>
                        </a:gsLst>
                        <a:lin ang="5400000" scaled="1"/>
                        <a:tileRect/>
                      </a:gradFill>
                      <a:prstDash val="solid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  <a:prstTxWarp prst="textNoShape"/>
                      <a:noAutofit/>
                    </a:bodyPr>
                    <a:lstStyle/>
                    <a:p>
                      <a:pPr marL="0" marR="0" lvl="0" indent="0" algn="l" defTabSz="1174495" fontAlgn="base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gradFill>
                          <a:gsLst>
                            <a:gs pos="0">
                              <a:srgbClr val="FFFFFF"/>
                            </a:gs>
                            <a:gs pos="100000">
                              <a:srgbClr val="FFFFFF"/>
                            </a:gs>
                          </a:gsLst>
                          <a:lin ang="5400000" scaled="0"/>
                          <a:tileRect/>
                        </a:gradFill>
                        <a:effectLst/>
                        <a:uLnTx/>
                        <a:uFillTx/>
                        <a:latin typeface="Segoe UI"/>
                        <a:ea typeface="Segoe UI" pitchFamily="34" charset="0"/>
                        <a:cs typeface="Segoe UI" pitchFamily="34" charset="0"/>
                      </a:endParaRPr>
                    </a:p>
                  </p:txBody>
                </p:sp>
                <p:sp>
                  <p:nvSpPr>
                    <p:cNvPr id="1082" name="Rectangle 1081"/>
                    <p:cNvSpPr/>
                    <p:nvPr/>
                  </p:nvSpPr>
                  <p:spPr>
                    <a:xfrm>
                      <a:off x="5868432" y="3032102"/>
                      <a:ext cx="41957" cy="41957"/>
                    </a:xfrm>
                    <a:prstGeom prst="rect"/>
                    <a:grpFill/>
                    <a:ln w="9525" cap="flat" cmpd="sng" algn="ctr"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74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83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</a:schemeClr>
                          </a:gs>
                        </a:gsLst>
                        <a:lin ang="5400000" scaled="1"/>
                        <a:tileRect/>
                      </a:gradFill>
                      <a:prstDash val="solid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  <a:prstTxWarp prst="textNoShape"/>
                      <a:noAutofit/>
                    </a:bodyPr>
                    <a:lstStyle/>
                    <a:p>
                      <a:pPr marL="0" marR="0" lvl="0" indent="0" algn="l" defTabSz="1174495" fontAlgn="base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gradFill>
                          <a:gsLst>
                            <a:gs pos="0">
                              <a:srgbClr val="FFFFFF"/>
                            </a:gs>
                            <a:gs pos="100000">
                              <a:srgbClr val="FFFFFF"/>
                            </a:gs>
                          </a:gsLst>
                          <a:lin ang="5400000" scaled="0"/>
                          <a:tileRect/>
                        </a:gradFill>
                        <a:effectLst/>
                        <a:uLnTx/>
                        <a:uFillTx/>
                        <a:latin typeface="Segoe UI"/>
                        <a:ea typeface="Segoe UI" pitchFamily="34" charset="0"/>
                        <a:cs typeface="Segoe UI" pitchFamily="34" charset="0"/>
                      </a:endParaRPr>
                    </a:p>
                  </p:txBody>
                </p:sp>
                <p:sp>
                  <p:nvSpPr>
                    <p:cNvPr id="1083" name="Rectangle 1082"/>
                    <p:cNvSpPr/>
                    <p:nvPr/>
                  </p:nvSpPr>
                  <p:spPr>
                    <a:xfrm>
                      <a:off x="5636354" y="3033894"/>
                      <a:ext cx="41957" cy="41957"/>
                    </a:xfrm>
                    <a:prstGeom prst="rect"/>
                    <a:grpFill/>
                    <a:ln w="9525" cap="flat" cmpd="sng" algn="ctr"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74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83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</a:schemeClr>
                          </a:gs>
                        </a:gsLst>
                        <a:lin ang="5400000" scaled="1"/>
                        <a:tileRect/>
                      </a:gradFill>
                      <a:prstDash val="solid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  <a:prstTxWarp prst="textNoShape"/>
                      <a:noAutofit/>
                    </a:bodyPr>
                    <a:lstStyle/>
                    <a:p>
                      <a:pPr marL="0" marR="0" lvl="0" indent="0" algn="l" defTabSz="1174495" fontAlgn="base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gradFill>
                          <a:gsLst>
                            <a:gs pos="0">
                              <a:srgbClr val="FFFFFF"/>
                            </a:gs>
                            <a:gs pos="100000">
                              <a:srgbClr val="FFFFFF"/>
                            </a:gs>
                          </a:gsLst>
                          <a:lin ang="5400000" scaled="0"/>
                          <a:tileRect/>
                        </a:gradFill>
                        <a:effectLst/>
                        <a:uLnTx/>
                        <a:uFillTx/>
                        <a:latin typeface="Segoe UI"/>
                        <a:ea typeface="Segoe UI" pitchFamily="34" charset="0"/>
                        <a:cs typeface="Segoe UI" pitchFamily="34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1048" name="Group 1047"/>
            <p:cNvGrpSpPr/>
            <p:nvPr/>
          </p:nvGrpSpPr>
          <p:grpSpPr>
            <a:xfrm>
              <a:off x="-2919209" y="6138284"/>
              <a:ext cx="331682" cy="315698"/>
              <a:chOff x="9110529" y="4432427"/>
              <a:chExt cx="309543" cy="301558"/>
            </a:xfrm>
            <a:gradFill>
              <a:gsLst>
                <a:gs pos="0">
                  <a:srgbClr val="8DC8E8"/>
                </a:gs>
                <a:gs pos="100000">
                  <a:srgbClr val="D59ED7"/>
                </a:gs>
              </a:gsLst>
              <a:lin ang="2700000" scaled="0"/>
              <a:tileRect/>
            </a:gradFill>
          </p:grpSpPr>
          <p:sp>
            <p:nvSpPr>
              <p:cNvPr id="1049" name="Circle: Hollow 1048"/>
              <p:cNvSpPr/>
              <p:nvPr/>
            </p:nvSpPr>
            <p:spPr>
              <a:xfrm>
                <a:off x="9281370" y="4507374"/>
                <a:ext cx="138702" cy="146827"/>
              </a:xfrm>
              <a:prstGeom prst="donut">
                <a:avLst>
                  <a:gd name="adj" fmla="val 7741"/>
                </a:avLst>
              </a:pr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050" name="Rectangle: Rounded Corners 1049"/>
              <p:cNvSpPr/>
              <p:nvPr/>
            </p:nvSpPr>
            <p:spPr>
              <a:xfrm flipH="1">
                <a:off x="9346531" y="4648871"/>
                <a:ext cx="14975" cy="52839"/>
              </a:xfrm>
              <a:prstGeom prst="roundRect">
                <a:avLst>
                  <a:gd name="adj" fmla="val 50000"/>
                </a:avLst>
              </a:pr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051" name="Rectangle: Rounded Corners 1050"/>
              <p:cNvSpPr/>
              <p:nvPr/>
            </p:nvSpPr>
            <p:spPr>
              <a:xfrm rot="5400000">
                <a:off x="9347413" y="4664412"/>
                <a:ext cx="13210" cy="69881"/>
              </a:xfrm>
              <a:prstGeom prst="roundRect">
                <a:avLst>
                  <a:gd name="adj" fmla="val 50000"/>
                </a:avLst>
              </a:pr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052" name="Rectangle: Rounded Corners 1051"/>
              <p:cNvSpPr/>
              <p:nvPr/>
            </p:nvSpPr>
            <p:spPr>
              <a:xfrm rot="16200000" flipH="1">
                <a:off x="9347413" y="4692439"/>
                <a:ext cx="13210" cy="69881"/>
              </a:xfrm>
              <a:prstGeom prst="roundRect">
                <a:avLst>
                  <a:gd name="adj" fmla="val 50000"/>
                </a:avLst>
              </a:pr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grpSp>
            <p:nvGrpSpPr>
              <p:cNvPr id="1053" name="Group 1052"/>
              <p:cNvGrpSpPr/>
              <p:nvPr/>
            </p:nvGrpSpPr>
            <p:grpSpPr>
              <a:xfrm>
                <a:off x="9323331" y="4544882"/>
                <a:ext cx="60286" cy="63819"/>
                <a:chOff x="11220148" y="-496522"/>
                <a:chExt cx="552194" cy="552194"/>
              </a:xfrm>
              <a:grpFill/>
            </p:grpSpPr>
            <p:sp>
              <p:nvSpPr>
                <p:cNvPr id="1061" name="Rectangle: Rounded Corners 1060"/>
                <p:cNvSpPr/>
                <p:nvPr/>
              </p:nvSpPr>
              <p:spPr>
                <a:xfrm rot="2700000">
                  <a:off x="11450525" y="-496522"/>
                  <a:ext cx="91440" cy="552194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62" name="Rectangle: Rounded Corners 1061"/>
                <p:cNvSpPr/>
                <p:nvPr/>
              </p:nvSpPr>
              <p:spPr>
                <a:xfrm rot="8100000">
                  <a:off x="11450525" y="-496522"/>
                  <a:ext cx="91440" cy="552194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</p:grpSp>
          <p:sp>
            <p:nvSpPr>
              <p:cNvPr id="1054" name="Freeform: Shape 1053"/>
              <p:cNvSpPr/>
              <p:nvPr/>
            </p:nvSpPr>
            <p:spPr>
              <a:xfrm>
                <a:off x="9174395" y="4432427"/>
                <a:ext cx="187111" cy="79344"/>
              </a:xfrm>
              <a:custGeom>
                <a:gdLst>
                  <a:gd name="connsiteX0" fmla="*/ 233493 w 1713841"/>
                  <a:gd name="connsiteY0" fmla="*/ 0 h 686542"/>
                  <a:gd name="connsiteX1" fmla="*/ 1480348 w 1713841"/>
                  <a:gd name="connsiteY1" fmla="*/ 0 h 686542"/>
                  <a:gd name="connsiteX2" fmla="*/ 1713841 w 1713841"/>
                  <a:gd name="connsiteY2" fmla="*/ 233493 h 686542"/>
                  <a:gd name="connsiteX3" fmla="*/ 1713841 w 1713841"/>
                  <a:gd name="connsiteY3" fmla="*/ 686542 h 686542"/>
                  <a:gd name="connsiteX4" fmla="*/ 1608076 w 1713841"/>
                  <a:gd name="connsiteY4" fmla="*/ 686542 h 686542"/>
                  <a:gd name="connsiteX5" fmla="*/ 1608076 w 1713841"/>
                  <a:gd name="connsiteY5" fmla="*/ 218163 h 686542"/>
                  <a:gd name="connsiteX6" fmla="*/ 1497408 w 1713841"/>
                  <a:gd name="connsiteY6" fmla="*/ 107495 h 686542"/>
                  <a:gd name="connsiteX7" fmla="*/ 216432 w 1713841"/>
                  <a:gd name="connsiteY7" fmla="*/ 107495 h 686542"/>
                  <a:gd name="connsiteX8" fmla="*/ 105764 w 1713841"/>
                  <a:gd name="connsiteY8" fmla="*/ 218163 h 686542"/>
                  <a:gd name="connsiteX9" fmla="*/ 105764 w 1713841"/>
                  <a:gd name="connsiteY9" fmla="*/ 686542 h 686542"/>
                  <a:gd name="connsiteX10" fmla="*/ 0 w 1713841"/>
                  <a:gd name="connsiteY10" fmla="*/ 686542 h 686542"/>
                  <a:gd name="connsiteX11" fmla="*/ 0 w 1713841"/>
                  <a:gd name="connsiteY11" fmla="*/ 233493 h 686542"/>
                  <a:gd name="connsiteX12" fmla="*/ 233493 w 1713841"/>
                  <a:gd name="connsiteY12" fmla="*/ 0 h 68654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713841" h="686542">
                    <a:moveTo>
                      <a:pt x="233493" y="0"/>
                    </a:moveTo>
                    <a:lnTo>
                      <a:pt x="1480348" y="0"/>
                    </a:lnTo>
                    <a:cubicBezTo>
                      <a:pt x="1609303" y="0"/>
                      <a:pt x="1713841" y="104538"/>
                      <a:pt x="1713841" y="233493"/>
                    </a:cubicBezTo>
                    <a:lnTo>
                      <a:pt x="1713841" y="686542"/>
                    </a:lnTo>
                    <a:lnTo>
                      <a:pt x="1608076" y="686542"/>
                    </a:lnTo>
                    <a:lnTo>
                      <a:pt x="1608076" y="218163"/>
                    </a:lnTo>
                    <a:cubicBezTo>
                      <a:pt x="1608076" y="157043"/>
                      <a:pt x="1558528" y="107495"/>
                      <a:pt x="1497408" y="107495"/>
                    </a:cubicBezTo>
                    <a:lnTo>
                      <a:pt x="216432" y="107495"/>
                    </a:lnTo>
                    <a:cubicBezTo>
                      <a:pt x="155312" y="107495"/>
                      <a:pt x="105764" y="157043"/>
                      <a:pt x="105764" y="218163"/>
                    </a:cubicBezTo>
                    <a:lnTo>
                      <a:pt x="105764" y="686542"/>
                    </a:lnTo>
                    <a:lnTo>
                      <a:pt x="0" y="686542"/>
                    </a:lnTo>
                    <a:lnTo>
                      <a:pt x="0" y="233493"/>
                    </a:lnTo>
                    <a:cubicBezTo>
                      <a:pt x="0" y="104538"/>
                      <a:pt x="104538" y="0"/>
                      <a:pt x="233493" y="0"/>
                    </a:cubicBez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grpSp>
            <p:nvGrpSpPr>
              <p:cNvPr id="1055" name="Group 1054"/>
              <p:cNvGrpSpPr/>
              <p:nvPr/>
            </p:nvGrpSpPr>
            <p:grpSpPr>
              <a:xfrm>
                <a:off x="9110529" y="4507374"/>
                <a:ext cx="138702" cy="223577"/>
                <a:chOff x="9270987" y="-821079"/>
                <a:chExt cx="1270446" cy="1934542"/>
              </a:xfrm>
              <a:grpFill/>
            </p:grpSpPr>
            <p:sp>
              <p:nvSpPr>
                <p:cNvPr id="1056" name="Freeform: Shape 1055"/>
                <p:cNvSpPr/>
                <p:nvPr/>
              </p:nvSpPr>
              <p:spPr>
                <a:xfrm>
                  <a:off x="9270987" y="-821079"/>
                  <a:ext cx="1270446" cy="1270446"/>
                </a:xfrm>
                <a:custGeom>
                  <a:gdLst>
                    <a:gd name="connsiteX0" fmla="*/ 839492 w 1270446"/>
                    <a:gd name="connsiteY0" fmla="*/ 439038 h 1270446"/>
                    <a:gd name="connsiteX1" fmla="*/ 770221 w 1270446"/>
                    <a:gd name="connsiteY1" fmla="*/ 469850 h 1270446"/>
                    <a:gd name="connsiteX2" fmla="*/ 581902 w 1270446"/>
                    <a:gd name="connsiteY2" fmla="*/ 765659 h 1270446"/>
                    <a:gd name="connsiteX3" fmla="*/ 490533 w 1270446"/>
                    <a:gd name="connsiteY3" fmla="*/ 697532 h 1270446"/>
                    <a:gd name="connsiteX4" fmla="*/ 394560 w 1270446"/>
                    <a:gd name="connsiteY4" fmla="*/ 711519 h 1270446"/>
                    <a:gd name="connsiteX5" fmla="*/ 408545 w 1270446"/>
                    <a:gd name="connsiteY5" fmla="*/ 807493 h 1270446"/>
                    <a:gd name="connsiteX6" fmla="*/ 553639 w 1270446"/>
                    <a:gd name="connsiteY6" fmla="*/ 915676 h 1270446"/>
                    <a:gd name="connsiteX7" fmla="*/ 604523 w 1270446"/>
                    <a:gd name="connsiteY7" fmla="*/ 928560 h 1270446"/>
                    <a:gd name="connsiteX8" fmla="*/ 618152 w 1270446"/>
                    <a:gd name="connsiteY8" fmla="*/ 923785 h 1270446"/>
                    <a:gd name="connsiteX9" fmla="*/ 620052 w 1270446"/>
                    <a:gd name="connsiteY9" fmla="*/ 923736 h 1270446"/>
                    <a:gd name="connsiteX10" fmla="*/ 627278 w 1270446"/>
                    <a:gd name="connsiteY10" fmla="*/ 920589 h 1270446"/>
                    <a:gd name="connsiteX11" fmla="*/ 629336 w 1270446"/>
                    <a:gd name="connsiteY11" fmla="*/ 919869 h 1270446"/>
                    <a:gd name="connsiteX12" fmla="*/ 629717 w 1270446"/>
                    <a:gd name="connsiteY12" fmla="*/ 919528 h 1270446"/>
                    <a:gd name="connsiteX13" fmla="*/ 644157 w 1270446"/>
                    <a:gd name="connsiteY13" fmla="*/ 913240 h 1270446"/>
                    <a:gd name="connsiteX14" fmla="*/ 663040 w 1270446"/>
                    <a:gd name="connsiteY14" fmla="*/ 893615 h 1270446"/>
                    <a:gd name="connsiteX15" fmla="*/ 885926 w 1270446"/>
                    <a:gd name="connsiteY15" fmla="*/ 543510 h 1270446"/>
                    <a:gd name="connsiteX16" fmla="*/ 864904 w 1270446"/>
                    <a:gd name="connsiteY16" fmla="*/ 448827 h 1270446"/>
                    <a:gd name="connsiteX17" fmla="*/ 839492 w 1270446"/>
                    <a:gd name="connsiteY17" fmla="*/ 439038 h 1270446"/>
                    <a:gd name="connsiteX18" fmla="*/ 635223 w 1270446"/>
                    <a:gd name="connsiteY18" fmla="*/ 0 h 1270446"/>
                    <a:gd name="connsiteX19" fmla="*/ 1270446 w 1270446"/>
                    <a:gd name="connsiteY19" fmla="*/ 635223 h 1270446"/>
                    <a:gd name="connsiteX20" fmla="*/ 635223 w 1270446"/>
                    <a:gd name="connsiteY20" fmla="*/ 1270446 h 1270446"/>
                    <a:gd name="connsiteX21" fmla="*/ 0 w 1270446"/>
                    <a:gd name="connsiteY21" fmla="*/ 635223 h 1270446"/>
                    <a:gd name="connsiteX22" fmla="*/ 635223 w 1270446"/>
                    <a:gd name="connsiteY22" fmla="*/ 0 h 1270446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270446" h="1270446">
                      <a:moveTo>
                        <a:pt x="839492" y="439038"/>
                      </a:moveTo>
                      <a:cubicBezTo>
                        <a:pt x="813137" y="434601"/>
                        <a:pt x="785477" y="445886"/>
                        <a:pt x="770221" y="469850"/>
                      </a:cubicBezTo>
                      <a:lnTo>
                        <a:pt x="581902" y="765659"/>
                      </a:lnTo>
                      <a:lnTo>
                        <a:pt x="490533" y="697532"/>
                      </a:lnTo>
                      <a:cubicBezTo>
                        <a:pt x="460168" y="674892"/>
                        <a:pt x="417199" y="681155"/>
                        <a:pt x="394560" y="711519"/>
                      </a:cubicBezTo>
                      <a:cubicBezTo>
                        <a:pt x="371919" y="741883"/>
                        <a:pt x="378181" y="784853"/>
                        <a:pt x="408545" y="807493"/>
                      </a:cubicBezTo>
                      <a:lnTo>
                        <a:pt x="553639" y="915676"/>
                      </a:lnTo>
                      <a:cubicBezTo>
                        <a:pt x="568821" y="926996"/>
                        <a:pt x="587155" y="931091"/>
                        <a:pt x="604523" y="928560"/>
                      </a:cubicBezTo>
                      <a:lnTo>
                        <a:pt x="618152" y="923785"/>
                      </a:lnTo>
                      <a:lnTo>
                        <a:pt x="620052" y="923736"/>
                      </a:lnTo>
                      <a:lnTo>
                        <a:pt x="627278" y="920589"/>
                      </a:lnTo>
                      <a:lnTo>
                        <a:pt x="629336" y="919869"/>
                      </a:lnTo>
                      <a:lnTo>
                        <a:pt x="629717" y="919528"/>
                      </a:lnTo>
                      <a:lnTo>
                        <a:pt x="644157" y="913240"/>
                      </a:lnTo>
                      <a:cubicBezTo>
                        <a:pt x="651491" y="908182"/>
                        <a:pt x="657955" y="901603"/>
                        <a:pt x="663040" y="893615"/>
                      </a:cubicBezTo>
                      <a:cubicBezTo>
                        <a:pt x="737335" y="776914"/>
                        <a:pt x="811631" y="660212"/>
                        <a:pt x="885926" y="543510"/>
                      </a:cubicBezTo>
                      <a:cubicBezTo>
                        <a:pt x="906267" y="511559"/>
                        <a:pt x="896855" y="469168"/>
                        <a:pt x="864904" y="448827"/>
                      </a:cubicBezTo>
                      <a:cubicBezTo>
                        <a:pt x="856916" y="443742"/>
                        <a:pt x="848276" y="440516"/>
                        <a:pt x="839492" y="439038"/>
                      </a:cubicBezTo>
                      <a:close/>
                      <a:moveTo>
                        <a:pt x="635223" y="0"/>
                      </a:moveTo>
                      <a:cubicBezTo>
                        <a:pt x="986047" y="0"/>
                        <a:pt x="1270446" y="284399"/>
                        <a:pt x="1270446" y="635223"/>
                      </a:cubicBezTo>
                      <a:cubicBezTo>
                        <a:pt x="1270446" y="986047"/>
                        <a:pt x="986047" y="1270446"/>
                        <a:pt x="635223" y="1270446"/>
                      </a:cubicBezTo>
                      <a:cubicBezTo>
                        <a:pt x="284399" y="1270446"/>
                        <a:pt x="0" y="986047"/>
                        <a:pt x="0" y="635223"/>
                      </a:cubicBezTo>
                      <a:cubicBezTo>
                        <a:pt x="0" y="284399"/>
                        <a:pt x="284399" y="0"/>
                        <a:pt x="635223" y="0"/>
                      </a:cubicBezTo>
                      <a:close/>
                    </a:path>
                  </a:pathLst>
                </a:cu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grpSp>
              <p:nvGrpSpPr>
                <p:cNvPr id="1057" name="Group 1056"/>
                <p:cNvGrpSpPr/>
                <p:nvPr/>
              </p:nvGrpSpPr>
              <p:grpSpPr>
                <a:xfrm>
                  <a:off x="9447806" y="403252"/>
                  <a:ext cx="905722" cy="710211"/>
                  <a:chOff x="9447806" y="403252"/>
                  <a:chExt cx="905722" cy="710211"/>
                </a:xfrm>
                <a:grpFill/>
              </p:grpSpPr>
              <p:sp>
                <p:nvSpPr>
                  <p:cNvPr id="1058" name="Rectangle: Rounded Corners 1057"/>
                  <p:cNvSpPr/>
                  <p:nvPr/>
                </p:nvSpPr>
                <p:spPr>
                  <a:xfrm flipH="1">
                    <a:off x="9836259" y="403252"/>
                    <a:ext cx="137161" cy="710211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83922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59" name="Rectangle: Rounded Corners 1058"/>
                  <p:cNvSpPr/>
                  <p:nvPr/>
                </p:nvSpPr>
                <p:spPr>
                  <a:xfrm rot="3197686">
                    <a:off x="10008850" y="651533"/>
                    <a:ext cx="137161" cy="552194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83922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60" name="Rectangle: Rounded Corners 1059"/>
                  <p:cNvSpPr/>
                  <p:nvPr/>
                </p:nvSpPr>
                <p:spPr>
                  <a:xfrm rot="18402314" flipH="1">
                    <a:off x="9655322" y="643446"/>
                    <a:ext cx="137161" cy="552194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83922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</p:grpSp>
          </p:grpSp>
        </p:grpSp>
      </p:grpSp>
      <p:sp>
        <p:nvSpPr>
          <p:cNvPr id="11" name="Rectangle: Rounded Corners 10"/>
          <p:cNvSpPr/>
          <p:nvPr/>
        </p:nvSpPr>
        <p:spPr>
          <a:xfrm>
            <a:off x="1775402" y="10137021"/>
            <a:ext cx="4387254" cy="858950"/>
          </a:xfrm>
          <a:prstGeom prst="roundRect">
            <a:avLst>
              <a:gd name="adj" fmla="val 0"/>
            </a:avLst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defRPr/>
            </a:pPr>
            <a:r>
              <a:rPr lang="en-US" sz="950" dirty="1">
                <a:solidFill>
                  <a:schemeClr val="tx1"/>
                </a:solidFill>
                <a:cs typeface="Segoe UI Semibold"/>
              </a:rPr>
              <a:t>Consider this your experimentation platform for large language models enabling:</a:t>
            </a:r>
          </a:p>
          <a:p>
            <a:pPr marL="91440" indent="-91440">
              <a:buFont typeface="Arial"/>
              <a:buChar char="•"/>
              <a:defRPr/>
            </a:pPr>
            <a:r>
              <a:rPr lang="en-US" sz="950" dirty="1">
                <a:solidFill>
                  <a:schemeClr val="tx1"/>
                </a:solidFill>
                <a:cs typeface="Segoe UI Semibold"/>
              </a:rPr>
              <a:t>Prompt design, evaluation, and deployment.</a:t>
            </a:r>
          </a:p>
          <a:p>
            <a:pPr marL="91440" indent="-91440">
              <a:buFont typeface="Arial"/>
              <a:buChar char="•"/>
              <a:defRPr/>
            </a:pPr>
            <a:r>
              <a:rPr lang="en-US" sz="950" dirty="1">
                <a:solidFill>
                  <a:schemeClr val="tx1"/>
                </a:solidFill>
                <a:cs typeface="Segoe UI Semibold"/>
              </a:rPr>
              <a:t>Choice in fine-tuning of either OpenAI or open-source software models.</a:t>
            </a:r>
          </a:p>
          <a:p>
            <a:pPr marL="91440" indent="-91440">
              <a:buFont typeface="Arial"/>
              <a:buChar char="•"/>
              <a:defRPr/>
            </a:pPr>
            <a:r>
              <a:rPr lang="en-US" sz="950" dirty="1">
                <a:solidFill>
                  <a:schemeClr val="tx1"/>
                </a:solidFill>
                <a:cs typeface="Segoe UI Semibold"/>
              </a:rPr>
              <a:t>Powerful AI infrastructure with GPUs.</a:t>
            </a:r>
          </a:p>
        </p:txBody>
      </p:sp>
      <p:sp>
        <p:nvSpPr>
          <p:cNvPr id="19" name="brain_2" title="Icon of a brain with circles and connection lines inside"/>
          <p:cNvSpPr>
            <a:spLocks noChangeAspect="1" noEditPoints="1"/>
          </p:cNvSpPr>
          <p:nvPr/>
        </p:nvSpPr>
        <p:spPr>
          <a:xfrm>
            <a:off x="5370148" y="7539229"/>
            <a:ext cx="408772" cy="274094"/>
          </a:xfrm>
          <a:custGeom>
            <a:gdLst>
              <a:gd name="T0" fmla="*/ 379 w 440"/>
              <a:gd name="T1" fmla="*/ 133 h 295"/>
              <a:gd name="T2" fmla="*/ 379 w 440"/>
              <a:gd name="T3" fmla="*/ 169 h 295"/>
              <a:gd name="T4" fmla="*/ 259 w 440"/>
              <a:gd name="T5" fmla="*/ 181 h 295"/>
              <a:gd name="T6" fmla="*/ 295 w 440"/>
              <a:gd name="T7" fmla="*/ 181 h 295"/>
              <a:gd name="T8" fmla="*/ 259 w 440"/>
              <a:gd name="T9" fmla="*/ 181 h 295"/>
              <a:gd name="T10" fmla="*/ 114 w 440"/>
              <a:gd name="T11" fmla="*/ 179 h 295"/>
              <a:gd name="T12" fmla="*/ 78 w 440"/>
              <a:gd name="T13" fmla="*/ 169 h 295"/>
              <a:gd name="T14" fmla="*/ 235 w 440"/>
              <a:gd name="T15" fmla="*/ 88 h 295"/>
              <a:gd name="T16" fmla="*/ 192 w 440"/>
              <a:gd name="T17" fmla="*/ 79 h 295"/>
              <a:gd name="T18" fmla="*/ 174 w 440"/>
              <a:gd name="T19" fmla="*/ 97 h 295"/>
              <a:gd name="T20" fmla="*/ 174 w 440"/>
              <a:gd name="T21" fmla="*/ 61 h 295"/>
              <a:gd name="T22" fmla="*/ 277 w 440"/>
              <a:gd name="T23" fmla="*/ 85 h 295"/>
              <a:gd name="T24" fmla="*/ 313 w 440"/>
              <a:gd name="T25" fmla="*/ 85 h 295"/>
              <a:gd name="T26" fmla="*/ 277 w 440"/>
              <a:gd name="T27" fmla="*/ 85 h 295"/>
              <a:gd name="T28" fmla="*/ 168 w 440"/>
              <a:gd name="T29" fmla="*/ 205 h 295"/>
              <a:gd name="T30" fmla="*/ 168 w 440"/>
              <a:gd name="T31" fmla="*/ 169 h 295"/>
              <a:gd name="T32" fmla="*/ 42 w 440"/>
              <a:gd name="T33" fmla="*/ 169 h 295"/>
              <a:gd name="T34" fmla="*/ 78 w 440"/>
              <a:gd name="T35" fmla="*/ 169 h 295"/>
              <a:gd name="T36" fmla="*/ 42 w 440"/>
              <a:gd name="T37" fmla="*/ 169 h 295"/>
              <a:gd name="T38" fmla="*/ 284 w 440"/>
              <a:gd name="T39" fmla="*/ 121 h 295"/>
              <a:gd name="T40" fmla="*/ 295 w 440"/>
              <a:gd name="T41" fmla="*/ 103 h 295"/>
              <a:gd name="T42" fmla="*/ 114 w 440"/>
              <a:gd name="T43" fmla="*/ 125 h 295"/>
              <a:gd name="T44" fmla="*/ 143 w 440"/>
              <a:gd name="T45" fmla="*/ 133 h 295"/>
              <a:gd name="T46" fmla="*/ 168 w 440"/>
              <a:gd name="T47" fmla="*/ 144 h 295"/>
              <a:gd name="T48" fmla="*/ 361 w 440"/>
              <a:gd name="T49" fmla="*/ 151 h 295"/>
              <a:gd name="T50" fmla="*/ 331 w 440"/>
              <a:gd name="T51" fmla="*/ 160 h 295"/>
              <a:gd name="T52" fmla="*/ 331 w 440"/>
              <a:gd name="T53" fmla="*/ 243 h 295"/>
              <a:gd name="T54" fmla="*/ 321 w 440"/>
              <a:gd name="T55" fmla="*/ 181 h 295"/>
              <a:gd name="T56" fmla="*/ 358 w 440"/>
              <a:gd name="T57" fmla="*/ 206 h 295"/>
              <a:gd name="T58" fmla="*/ 440 w 440"/>
              <a:gd name="T59" fmla="*/ 163 h 295"/>
              <a:gd name="T60" fmla="*/ 388 w 440"/>
              <a:gd name="T61" fmla="*/ 110 h 295"/>
              <a:gd name="T62" fmla="*/ 227 w 440"/>
              <a:gd name="T63" fmla="*/ 30 h 295"/>
              <a:gd name="T64" fmla="*/ 68 w 440"/>
              <a:gd name="T65" fmla="*/ 103 h 295"/>
              <a:gd name="T66" fmla="*/ 4 w 440"/>
              <a:gd name="T67" fmla="*/ 165 h 295"/>
              <a:gd name="T68" fmla="*/ 164 w 440"/>
              <a:gd name="T69" fmla="*/ 237 h 295"/>
              <a:gd name="T70" fmla="*/ 358 w 440"/>
              <a:gd name="T71" fmla="*/ 206 h 2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0" h="295">
                <a:moveTo>
                  <a:pt x="361" y="151"/>
                </a:moveTo>
                <a:cubicBezTo>
                  <a:pt x="361" y="141"/>
                  <a:pt x="369" y="133"/>
                  <a:pt x="379" y="133"/>
                </a:cubicBezTo>
                <a:cubicBezTo>
                  <a:pt x="389" y="133"/>
                  <a:pt x="397" y="141"/>
                  <a:pt x="397" y="151"/>
                </a:cubicBezTo>
                <a:cubicBezTo>
                  <a:pt x="397" y="161"/>
                  <a:pt x="389" y="169"/>
                  <a:pt x="379" y="169"/>
                </a:cubicBezTo>
                <a:cubicBezTo>
                  <a:pt x="369" y="169"/>
                  <a:pt x="361" y="161"/>
                  <a:pt x="361" y="151"/>
                </a:cubicBezTo>
                <a:close/>
                <a:moveTo>
                  <a:pt x="259" y="181"/>
                </a:moveTo>
                <a:cubicBezTo>
                  <a:pt x="259" y="191"/>
                  <a:pt x="267" y="199"/>
                  <a:pt x="277" y="199"/>
                </a:cubicBezTo>
                <a:cubicBezTo>
                  <a:pt x="287" y="199"/>
                  <a:pt x="295" y="191"/>
                  <a:pt x="295" y="181"/>
                </a:cubicBezTo>
                <a:cubicBezTo>
                  <a:pt x="295" y="171"/>
                  <a:pt x="287" y="163"/>
                  <a:pt x="277" y="163"/>
                </a:cubicBezTo>
                <a:cubicBezTo>
                  <a:pt x="267" y="163"/>
                  <a:pt x="259" y="171"/>
                  <a:pt x="259" y="181"/>
                </a:cubicBezTo>
                <a:close/>
                <a:moveTo>
                  <a:pt x="114" y="239"/>
                </a:moveTo>
                <a:cubicBezTo>
                  <a:pt x="114" y="179"/>
                  <a:pt x="114" y="179"/>
                  <a:pt x="114" y="179"/>
                </a:cubicBezTo>
                <a:cubicBezTo>
                  <a:pt x="114" y="179"/>
                  <a:pt x="109" y="169"/>
                  <a:pt x="104" y="169"/>
                </a:cubicBezTo>
                <a:cubicBezTo>
                  <a:pt x="104" y="169"/>
                  <a:pt x="104" y="169"/>
                  <a:pt x="78" y="169"/>
                </a:cubicBezTo>
                <a:moveTo>
                  <a:pt x="235" y="260"/>
                </a:moveTo>
                <a:cubicBezTo>
                  <a:pt x="235" y="260"/>
                  <a:pt x="235" y="260"/>
                  <a:pt x="235" y="88"/>
                </a:cubicBezTo>
                <a:cubicBezTo>
                  <a:pt x="235" y="82"/>
                  <a:pt x="231" y="79"/>
                  <a:pt x="225" y="79"/>
                </a:cubicBezTo>
                <a:cubicBezTo>
                  <a:pt x="225" y="79"/>
                  <a:pt x="225" y="79"/>
                  <a:pt x="192" y="79"/>
                </a:cubicBezTo>
                <a:moveTo>
                  <a:pt x="156" y="79"/>
                </a:moveTo>
                <a:cubicBezTo>
                  <a:pt x="156" y="89"/>
                  <a:pt x="164" y="97"/>
                  <a:pt x="174" y="97"/>
                </a:cubicBezTo>
                <a:cubicBezTo>
                  <a:pt x="184" y="97"/>
                  <a:pt x="192" y="89"/>
                  <a:pt x="192" y="79"/>
                </a:cubicBezTo>
                <a:cubicBezTo>
                  <a:pt x="192" y="69"/>
                  <a:pt x="184" y="61"/>
                  <a:pt x="174" y="61"/>
                </a:cubicBezTo>
                <a:cubicBezTo>
                  <a:pt x="164" y="61"/>
                  <a:pt x="156" y="69"/>
                  <a:pt x="156" y="79"/>
                </a:cubicBezTo>
                <a:close/>
                <a:moveTo>
                  <a:pt x="277" y="85"/>
                </a:moveTo>
                <a:cubicBezTo>
                  <a:pt x="277" y="95"/>
                  <a:pt x="285" y="103"/>
                  <a:pt x="295" y="103"/>
                </a:cubicBezTo>
                <a:cubicBezTo>
                  <a:pt x="305" y="103"/>
                  <a:pt x="313" y="95"/>
                  <a:pt x="313" y="85"/>
                </a:cubicBezTo>
                <a:cubicBezTo>
                  <a:pt x="313" y="75"/>
                  <a:pt x="305" y="67"/>
                  <a:pt x="295" y="67"/>
                </a:cubicBezTo>
                <a:cubicBezTo>
                  <a:pt x="285" y="67"/>
                  <a:pt x="277" y="75"/>
                  <a:pt x="277" y="85"/>
                </a:cubicBezTo>
                <a:close/>
                <a:moveTo>
                  <a:pt x="150" y="187"/>
                </a:moveTo>
                <a:cubicBezTo>
                  <a:pt x="150" y="197"/>
                  <a:pt x="158" y="205"/>
                  <a:pt x="168" y="205"/>
                </a:cubicBezTo>
                <a:cubicBezTo>
                  <a:pt x="178" y="205"/>
                  <a:pt x="186" y="197"/>
                  <a:pt x="186" y="187"/>
                </a:cubicBezTo>
                <a:cubicBezTo>
                  <a:pt x="186" y="177"/>
                  <a:pt x="178" y="169"/>
                  <a:pt x="168" y="169"/>
                </a:cubicBezTo>
                <a:cubicBezTo>
                  <a:pt x="158" y="169"/>
                  <a:pt x="150" y="177"/>
                  <a:pt x="150" y="187"/>
                </a:cubicBezTo>
                <a:close/>
                <a:moveTo>
                  <a:pt x="42" y="169"/>
                </a:moveTo>
                <a:cubicBezTo>
                  <a:pt x="42" y="179"/>
                  <a:pt x="50" y="187"/>
                  <a:pt x="60" y="187"/>
                </a:cubicBezTo>
                <a:cubicBezTo>
                  <a:pt x="70" y="187"/>
                  <a:pt x="78" y="179"/>
                  <a:pt x="78" y="169"/>
                </a:cubicBezTo>
                <a:cubicBezTo>
                  <a:pt x="78" y="159"/>
                  <a:pt x="70" y="151"/>
                  <a:pt x="60" y="151"/>
                </a:cubicBezTo>
                <a:cubicBezTo>
                  <a:pt x="50" y="151"/>
                  <a:pt x="42" y="159"/>
                  <a:pt x="42" y="169"/>
                </a:cubicBezTo>
                <a:close/>
                <a:moveTo>
                  <a:pt x="235" y="121"/>
                </a:moveTo>
                <a:cubicBezTo>
                  <a:pt x="235" y="121"/>
                  <a:pt x="235" y="121"/>
                  <a:pt x="284" y="121"/>
                </a:cubicBezTo>
                <a:cubicBezTo>
                  <a:pt x="290" y="121"/>
                  <a:pt x="295" y="117"/>
                  <a:pt x="295" y="112"/>
                </a:cubicBezTo>
                <a:cubicBezTo>
                  <a:pt x="295" y="112"/>
                  <a:pt x="295" y="112"/>
                  <a:pt x="295" y="103"/>
                </a:cubicBezTo>
                <a:moveTo>
                  <a:pt x="114" y="49"/>
                </a:moveTo>
                <a:cubicBezTo>
                  <a:pt x="114" y="49"/>
                  <a:pt x="114" y="51"/>
                  <a:pt x="114" y="125"/>
                </a:cubicBezTo>
                <a:cubicBezTo>
                  <a:pt x="114" y="130"/>
                  <a:pt x="118" y="133"/>
                  <a:pt x="123" y="133"/>
                </a:cubicBezTo>
                <a:cubicBezTo>
                  <a:pt x="123" y="133"/>
                  <a:pt x="123" y="133"/>
                  <a:pt x="143" y="133"/>
                </a:cubicBezTo>
                <a:cubicBezTo>
                  <a:pt x="143" y="133"/>
                  <a:pt x="143" y="133"/>
                  <a:pt x="158" y="133"/>
                </a:cubicBezTo>
                <a:cubicBezTo>
                  <a:pt x="163" y="133"/>
                  <a:pt x="168" y="139"/>
                  <a:pt x="168" y="144"/>
                </a:cubicBezTo>
                <a:cubicBezTo>
                  <a:pt x="168" y="144"/>
                  <a:pt x="168" y="144"/>
                  <a:pt x="168" y="169"/>
                </a:cubicBezTo>
                <a:moveTo>
                  <a:pt x="361" y="151"/>
                </a:moveTo>
                <a:cubicBezTo>
                  <a:pt x="361" y="151"/>
                  <a:pt x="361" y="151"/>
                  <a:pt x="340" y="151"/>
                </a:cubicBezTo>
                <a:cubicBezTo>
                  <a:pt x="335" y="151"/>
                  <a:pt x="331" y="155"/>
                  <a:pt x="331" y="160"/>
                </a:cubicBezTo>
                <a:cubicBezTo>
                  <a:pt x="331" y="160"/>
                  <a:pt x="331" y="160"/>
                  <a:pt x="331" y="205"/>
                </a:cubicBezTo>
                <a:moveTo>
                  <a:pt x="331" y="243"/>
                </a:moveTo>
                <a:cubicBezTo>
                  <a:pt x="331" y="243"/>
                  <a:pt x="331" y="243"/>
                  <a:pt x="331" y="190"/>
                </a:cubicBezTo>
                <a:cubicBezTo>
                  <a:pt x="331" y="185"/>
                  <a:pt x="327" y="181"/>
                  <a:pt x="321" y="181"/>
                </a:cubicBezTo>
                <a:cubicBezTo>
                  <a:pt x="321" y="181"/>
                  <a:pt x="321" y="181"/>
                  <a:pt x="295" y="181"/>
                </a:cubicBezTo>
                <a:moveTo>
                  <a:pt x="358" y="206"/>
                </a:moveTo>
                <a:cubicBezTo>
                  <a:pt x="367" y="212"/>
                  <a:pt x="377" y="215"/>
                  <a:pt x="388" y="215"/>
                </a:cubicBezTo>
                <a:cubicBezTo>
                  <a:pt x="417" y="215"/>
                  <a:pt x="440" y="192"/>
                  <a:pt x="440" y="163"/>
                </a:cubicBezTo>
                <a:cubicBezTo>
                  <a:pt x="440" y="134"/>
                  <a:pt x="417" y="111"/>
                  <a:pt x="388" y="111"/>
                </a:cubicBezTo>
                <a:cubicBezTo>
                  <a:pt x="388" y="110"/>
                  <a:pt x="388" y="110"/>
                  <a:pt x="388" y="110"/>
                </a:cubicBezTo>
                <a:cubicBezTo>
                  <a:pt x="388" y="110"/>
                  <a:pt x="379" y="38"/>
                  <a:pt x="310" y="41"/>
                </a:cubicBezTo>
                <a:cubicBezTo>
                  <a:pt x="310" y="41"/>
                  <a:pt x="275" y="4"/>
                  <a:pt x="227" y="30"/>
                </a:cubicBezTo>
                <a:cubicBezTo>
                  <a:pt x="227" y="30"/>
                  <a:pt x="183" y="0"/>
                  <a:pt x="146" y="53"/>
                </a:cubicBezTo>
                <a:cubicBezTo>
                  <a:pt x="146" y="53"/>
                  <a:pt x="79" y="26"/>
                  <a:pt x="68" y="103"/>
                </a:cubicBezTo>
                <a:cubicBezTo>
                  <a:pt x="68" y="103"/>
                  <a:pt x="68" y="103"/>
                  <a:pt x="68" y="103"/>
                </a:cubicBezTo>
                <a:cubicBezTo>
                  <a:pt x="68" y="103"/>
                  <a:pt x="7" y="116"/>
                  <a:pt x="4" y="165"/>
                </a:cubicBezTo>
                <a:cubicBezTo>
                  <a:pt x="0" y="213"/>
                  <a:pt x="42" y="247"/>
                  <a:pt x="87" y="215"/>
                </a:cubicBezTo>
                <a:cubicBezTo>
                  <a:pt x="87" y="215"/>
                  <a:pt x="120" y="263"/>
                  <a:pt x="164" y="237"/>
                </a:cubicBezTo>
                <a:cubicBezTo>
                  <a:pt x="164" y="237"/>
                  <a:pt x="222" y="295"/>
                  <a:pt x="270" y="235"/>
                </a:cubicBezTo>
                <a:cubicBezTo>
                  <a:pt x="270" y="235"/>
                  <a:pt x="329" y="282"/>
                  <a:pt x="358" y="206"/>
                </a:cubicBezTo>
                <a:close/>
              </a:path>
            </a:pathLst>
          </a:custGeom>
          <a:noFill/>
          <a:ln w="15875" cap="sq">
            <a:gradFill>
              <a:gsLst>
                <a:gs pos="25000">
                  <a:srgbClr val="8DC8E8"/>
                </a:gs>
                <a:gs pos="100000">
                  <a:srgbClr val="D59ED7"/>
                </a:gs>
              </a:gsLst>
              <a:lin ang="2700000" scaled="0"/>
              <a:tileRect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  <a:tileRect/>
              </a:gradFill>
            </a:endParaRPr>
          </a:p>
        </p:txBody>
      </p:sp>
      <p:pic>
        <p:nvPicPr>
          <p:cNvPr id="16" name="Graphic 15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rcRect/>
          <a:stretch>
            <a:fillRect/>
          </a:stretch>
        </p:blipFill>
        <p:spPr>
          <a:xfrm>
            <a:off x="1006490" y="10321342"/>
            <a:ext cx="321926" cy="285659"/>
          </a:xfrm>
          <a:prstGeom prst="rect"/>
        </p:spPr>
      </p:pic>
      <p:pic>
        <p:nvPicPr>
          <p:cNvPr id="1186" name="New picture"/>
          <p:cNvPicPr/>
          <p:nvPr/>
        </p:nvPicPr>
        <p:blipFill>
          <a:blip xmlns:r="http://schemas.openxmlformats.org/officeDocument/2006/relationships" r:embed="rId6"/>
          <a:srcRect/>
          <a:stretch>
            <a:fillRect/>
          </a:stretch>
        </p:blipFill>
        <p:spPr>
          <a:xfrm>
            <a:off x="491890" y="391777"/>
            <a:ext cx="1743075" cy="752475"/>
          </a:xfrm>
          <a:prstGeom prst="rect"/>
          <a:ln w="0">
            <a:solidFill>
              <a:srgbClr val="FFFFFF">
                <a:alpha val="0"/>
              </a:srgbClr>
            </a:solidFill>
          </a:ln>
        </p:spPr>
      </p:pic>
    </p:spTree>
    <p:extLst>
      <p:ext uri="{BB962C8B-B14F-4D97-AF65-F5344CB8AC3E}">
        <p14:creationId xmlns:p14="http://schemas.microsoft.com/office/powerpoint/2010/main" val="77710110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tags/tag1.xml><?xml version="1.0" encoding="utf-8"?>
<p:tagLst xmlns:p="http://schemas.openxmlformats.org/presentationml/2006/main">
  <p:tag name="AS_NET" val="8.0.14"/>
  <p:tag name="AS_OS" val="Microsoft Windows NT 10.0.20348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Osma" typeface="Ebrima"/>
        <a:font script="Yiii" typeface="Microsoft Yi Baiti"/>
        <a:font script="Guru" typeface="Raavi"/>
        <a:font script="Java" typeface="Javanese Text"/>
        <a:font script="Lisu" typeface="Segoe UI"/>
        <a:font script="Syrj" typeface="Estrangelo Edessa"/>
        <a:font script="Cher" typeface="Plantagenet Cherokee"/>
        <a:font script="Ethi" typeface="Nyala"/>
        <a:font script="Hebr" typeface="Times New Roman"/>
        <a:font script="Talu" typeface="Microsoft New Tai Lue"/>
        <a:font script="Orya" typeface="Kalinga"/>
        <a:font script="Sinh" typeface="Iskoola Pota"/>
        <a:font script="Telu" typeface="Gautami"/>
        <a:font script="Khmr" typeface="MoolBoran"/>
        <a:font script="Mlym" typeface="Kartika"/>
        <a:font script="Arab" typeface="Times New Roman"/>
        <a:font script="Syre" typeface="Estrangelo Edessa"/>
        <a:font script="Syrc" typeface="Estrangelo Edessa"/>
        <a:font script="Mymr" typeface="Myanmar Text"/>
        <a:font script="Gujr" typeface="Shruti"/>
        <a:font script="Beng" typeface="Vrinda"/>
        <a:font script="Hang" typeface="맑은 고딕"/>
        <a:font script="Hans" typeface="等线 Light"/>
        <a:font script="Mong" typeface="Mongolian Baiti"/>
        <a:font script="Tibt" typeface="Microsoft Himalaya"/>
        <a:font script="Geor" typeface="Sylfaen"/>
        <a:font script="Knda" typeface="Tunga"/>
        <a:font script="Deva" typeface="Mangal"/>
        <a:font script="Olck" typeface="Nirmala UI"/>
        <a:font script="Thaa" typeface="MV Boli"/>
        <a:font script="Nkoo" typeface="Ebrima"/>
        <a:font script="Thai" typeface="Angsana New"/>
        <a:font script="Viet" typeface="Times New Roman"/>
        <a:font script="Tale" typeface="Microsoft Tai Le"/>
        <a:font script="Taml" typeface="Latha"/>
        <a:font script="Armn" typeface="Arial"/>
        <a:font script="Tfng" typeface="Ebrima"/>
        <a:font script="Sora" typeface="Nirmala UI"/>
        <a:font script="Bugi" typeface="Leelawadee UI"/>
        <a:font script="Hant" typeface="新細明體"/>
        <a:font script="Phag" typeface="Phagspa"/>
        <a:font script="Jpan" typeface="游ゴシック Light"/>
        <a:font script="Syrn" typeface="Estrangelo Edessa"/>
        <a:font script="Bopo" typeface="Microsoft JhengHei"/>
        <a:font script="Laoo" typeface="DokChampa"/>
        <a:font script="Uigh" typeface="Microsoft Uighur"/>
        <a:font script="Cans" typeface="Euphemia"/>
      </a:majorFont>
      <a:minorFont>
        <a:latin typeface="Aptos" panose="02110004020202020204"/>
        <a:ea typeface=""/>
        <a:cs typeface=""/>
        <a:font script="Osma" typeface="Ebrima"/>
        <a:font script="Yiii" typeface="Microsoft Yi Baiti"/>
        <a:font script="Guru" typeface="Raavi"/>
        <a:font script="Java" typeface="Javanese Text"/>
        <a:font script="Lisu" typeface="Segoe UI"/>
        <a:font script="Syrj" typeface="Estrangelo Edessa"/>
        <a:font script="Cher" typeface="Plantagenet Cherokee"/>
        <a:font script="Ethi" typeface="Nyala"/>
        <a:font script="Hebr" typeface="Arial"/>
        <a:font script="Talu" typeface="Microsoft New Tai Lue"/>
        <a:font script="Orya" typeface="Kalinga"/>
        <a:font script="Sinh" typeface="Iskoola Pota"/>
        <a:font script="Telu" typeface="Gautami"/>
        <a:font script="Khmr" typeface="DaunPenh"/>
        <a:font script="Mlym" typeface="Kartika"/>
        <a:font script="Arab" typeface="Arial"/>
        <a:font script="Syre" typeface="Estrangelo Edessa"/>
        <a:font script="Syrc" typeface="Estrangelo Edessa"/>
        <a:font script="Mymr" typeface="Myanmar Text"/>
        <a:font script="Gujr" typeface="Shruti"/>
        <a:font script="Beng" typeface="Vrinda"/>
        <a:font script="Hang" typeface="맑은 고딕"/>
        <a:font script="Hans" typeface="等线"/>
        <a:font script="Mong" typeface="Mongolian Baiti"/>
        <a:font script="Tibt" typeface="Microsoft Himalaya"/>
        <a:font script="Geor" typeface="Sylfaen"/>
        <a:font script="Knda" typeface="Tunga"/>
        <a:font script="Deva" typeface="Mangal"/>
        <a:font script="Olck" typeface="Nirmala UI"/>
        <a:font script="Thaa" typeface="MV Boli"/>
        <a:font script="Nkoo" typeface="Ebrima"/>
        <a:font script="Thai" typeface="Cordia New"/>
        <a:font script="Viet" typeface="Arial"/>
        <a:font script="Tale" typeface="Microsoft Tai Le"/>
        <a:font script="Taml" typeface="Latha"/>
        <a:font script="Armn" typeface="Arial"/>
        <a:font script="Tfng" typeface="Ebrima"/>
        <a:font script="Sora" typeface="Nirmala UI"/>
        <a:font script="Bugi" typeface="Leelawadee UI"/>
        <a:font script="Hant" typeface="新細明體"/>
        <a:font script="Phag" typeface="Phagspa"/>
        <a:font script="Jpan" typeface="游ゴシック"/>
        <a:font script="Syrn" typeface="Estrangelo Edessa"/>
        <a:font script="Bopo" typeface="Microsoft JhengHei"/>
        <a:font script="Laoo" typeface="DokChampa"/>
        <a:font script="Uigh" typeface="Microsoft Uighur"/>
        <a:font script="Cans" typeface="Euphemi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name="Office Theme">
  <a:themeElements>
    <a:clrScheme name="Custom 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48A1FA"/>
      </a:hlink>
      <a:folHlink>
        <a:srgbClr val="954F72"/>
      </a:folHlink>
    </a:clrScheme>
    <a:fontScheme name="Custom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humbnail xmlns="a7384ce8-a2ad-4061-818a-88bf72b6eefd" xsi:nil="true"/>
    <_ip_UnifiedCompliancePolicyUIAction xmlns="http://schemas.microsoft.com/sharepoint/v3" xsi:nil="true"/>
    <lcf76f155ced4ddcb4097134ff3c332f xmlns="a7384ce8-a2ad-4061-818a-88bf72b6eefd">
      <Terms xmlns="http://schemas.microsoft.com/office/infopath/2007/PartnerControls"/>
    </lcf76f155ced4ddcb4097134ff3c332f>
    <Dateapproved xmlns="a7384ce8-a2ad-4061-818a-88bf72b6eefd" xsi:nil="true"/>
    <_ip_UnifiedCompliancePolicyProperties xmlns="http://schemas.microsoft.com/sharepoint/v3" xsi:nil="true"/>
    <TaxCatchAll xmlns="254ab26a-04f6-42f5-9555-e3c9fb1706a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743FB91453AB4DB8662F2E12DC3E10" ma:contentTypeVersion="22" ma:contentTypeDescription="Create a new document." ma:contentTypeScope="" ma:versionID="4266eede0a073826bbbffe2be506a03e">
  <xsd:schema xmlns:xsd="http://www.w3.org/2001/XMLSchema" xmlns:xs="http://www.w3.org/2001/XMLSchema" xmlns:p="http://schemas.microsoft.com/office/2006/metadata/properties" xmlns:ns1="http://schemas.microsoft.com/sharepoint/v3" xmlns:ns2="a7384ce8-a2ad-4061-818a-88bf72b6eefd" xmlns:ns3="254ab26a-04f6-42f5-9555-e3c9fb1706a1" targetNamespace="http://schemas.microsoft.com/office/2006/metadata/properties" ma:root="true" ma:fieldsID="161ae26bcbf8820db6cf9d2626f1b3d8" ns1:_="" ns2:_="" ns3:_="">
    <xsd:import namespace="http://schemas.microsoft.com/sharepoint/v3"/>
    <xsd:import namespace="a7384ce8-a2ad-4061-818a-88bf72b6eefd"/>
    <xsd:import namespace="254ab26a-04f6-42f5-9555-e3c9fb1706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  <xsd:element ref="ns2:MediaServiceDoc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Dateapproved" minOccurs="0"/>
                <xsd:element ref="ns2:Thumbnai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384ce8-a2ad-4061-818a-88bf72b6ee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13" nillable="true" ma:displayName="MediaServiceDocTags" ma:hidden="true" ma:internalName="MediaServiceDoc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Dateapproved" ma:index="25" nillable="true" ma:displayName="Notes" ma:description="Enter date approved here" ma:format="Dropdown" ma:internalName="Dateapproved">
      <xsd:simpleType>
        <xsd:restriction base="dms:Note">
          <xsd:maxLength value="255"/>
        </xsd:restriction>
      </xsd:simpleType>
    </xsd:element>
    <xsd:element name="Thumbnail" ma:index="26" nillable="true" ma:displayName="Thumbnail" ma:format="Thumbnail" ma:internalName="Thumbnail">
      <xsd:simpleType>
        <xsd:restriction base="dms:Unknown"/>
      </xsd:simple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ab26a-04f6-42f5-9555-e3c9fb1706a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bda739f-6e84-4682-ab84-dba308ad8f6a}" ma:internalName="TaxCatchAll" ma:showField="CatchAllData" ma:web="254ab26a-04f6-42f5-9555-e3c9fb1706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32F033-1E15-450E-9E86-B12C352B0EF2}">
  <ds:schemaRefs>
    <ds:schemaRef ds:uri="254ab26a-04f6-42f5-9555-e3c9fb1706a1"/>
    <ds:schemaRef ds:uri="a7384ce8-a2ad-4061-818a-88bf72b6eef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D10203E-2751-45FE-A0DE-0B75260E43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C62733-F452-49AE-8352-29FD98BAC3AC}"/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Application>Microsoft Office PowerPoint</Application>
  <PresentationFormat>Widescreen</PresentationFormat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Company/>
  <LinksUpToDate>false</LinksUpToDate>
  <SharedDoc>false</SharedDoc>
  <HyperlinksChanged>false</HyperlinksChanged>
  <AppVersion>16.0000</AppVersion>
  <TotalTime>0</TotalTim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Derian Granados Cespedes (Accenture International LTD)</dc:creator>
  <cp:revision>1</cp:revision>
  <dcterms:created xsi:type="dcterms:W3CDTF">2023-05-18T17:14:20.0000000Z</dcterms:created>
  <dcterms:modified xsi:type="dcterms:W3CDTF">2025-05-01T05:49:40.8412332Z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xns:property xmlns:xns="http://schemas.openxmlformats.org/officeDocument/2006/custom-properties" fmtid="{D5CDD505-2E9C-101B-9397-08002B2CF9AE}" pid="2" name="ContentTypeId">
    <vt:lpwstr>0x010100FF743FB91453AB4DB8662F2E12DC3E10</vt:lpwstr>
  </xns:property>
  <xns:property xmlns:xns="http://schemas.openxmlformats.org/officeDocument/2006/custom-properties" fmtid="{D5CDD505-2E9C-101B-9397-08002B2CF9AE}" pid="3" name="MediaServiceImageTags">
    <vt:lpwstr/>
  </xns:property>
</Properties>
</file>